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270" r:id="rId5"/>
    <p:sldId id="279" r:id="rId6"/>
    <p:sldId id="289" r:id="rId7"/>
    <p:sldId id="290" r:id="rId8"/>
    <p:sldId id="293" r:id="rId9"/>
    <p:sldId id="295" r:id="rId10"/>
    <p:sldId id="296" r:id="rId11"/>
    <p:sldId id="297" r:id="rId12"/>
    <p:sldId id="302" r:id="rId13"/>
    <p:sldId id="298" r:id="rId14"/>
    <p:sldId id="300" r:id="rId15"/>
    <p:sldId id="308" r:id="rId16"/>
    <p:sldId id="307" r:id="rId17"/>
    <p:sldId id="311" r:id="rId18"/>
    <p:sldId id="314" r:id="rId19"/>
    <p:sldId id="318" r:id="rId20"/>
    <p:sldId id="313" r:id="rId21"/>
    <p:sldId id="325" r:id="rId22"/>
    <p:sldId id="326" r:id="rId23"/>
    <p:sldId id="319" r:id="rId24"/>
    <p:sldId id="320" r:id="rId25"/>
    <p:sldId id="321" r:id="rId26"/>
    <p:sldId id="372" r:id="rId27"/>
    <p:sldId id="322" r:id="rId28"/>
    <p:sldId id="373" r:id="rId29"/>
    <p:sldId id="32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3BF42"/>
    <a:srgbClr val="FFFFFF"/>
    <a:srgbClr val="FFEBAB"/>
    <a:srgbClr val="1F4E79"/>
    <a:srgbClr val="609ED6"/>
    <a:srgbClr val="2F76B7"/>
    <a:srgbClr val="0F2539"/>
    <a:srgbClr val="26262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>
        <p:guide orient="horz" pos="21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3E9D-0E63-42A4-BAFF-BAB1D287CD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E6448-D22A-4352-901F-0A3E0944EC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E6448-D22A-4352-901F-0A3E0944EC7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EBAB">
                  <a:lumMod val="4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647950" y="0"/>
            <a:ext cx="95440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>
            <a:off x="0" y="5410200"/>
            <a:ext cx="2552700" cy="1447800"/>
          </a:xfrm>
          <a:prstGeom prst="triangle">
            <a:avLst>
              <a:gd name="adj" fmla="val 0"/>
            </a:avLst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16200000" flipH="1">
            <a:off x="9677400" y="42861"/>
            <a:ext cx="2552700" cy="2476500"/>
          </a:xfrm>
          <a:prstGeom prst="triangle">
            <a:avLst>
              <a:gd name="adj" fmla="val 0"/>
            </a:avLst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" y="-114300"/>
            <a:ext cx="12192000" cy="6991351"/>
            <a:chOff x="0" y="0"/>
            <a:chExt cx="12192001" cy="6858001"/>
          </a:xfrm>
          <a:noFill/>
        </p:grpSpPr>
        <p:sp>
          <p:nvSpPr>
            <p:cNvPr id="11" name="矩形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0" y="0"/>
              <a:ext cx="458788" cy="2576513"/>
            </a:xfrm>
            <a:custGeom>
              <a:avLst/>
              <a:gdLst>
                <a:gd name="T0" fmla="*/ 0 w 289"/>
                <a:gd name="T1" fmla="*/ 0 h 1623"/>
                <a:gd name="T2" fmla="*/ 0 w 289"/>
                <a:gd name="T3" fmla="*/ 1623 h 1623"/>
                <a:gd name="T4" fmla="*/ 289 w 289"/>
                <a:gd name="T5" fmla="*/ 677 h 1623"/>
                <a:gd name="T6" fmla="*/ 0 w 289"/>
                <a:gd name="T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1623">
                  <a:moveTo>
                    <a:pt x="0" y="0"/>
                  </a:moveTo>
                  <a:lnTo>
                    <a:pt x="0" y="1623"/>
                  </a:lnTo>
                  <a:lnTo>
                    <a:pt x="289" y="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0" y="3894138"/>
              <a:ext cx="493713" cy="2963863"/>
            </a:xfrm>
            <a:custGeom>
              <a:avLst/>
              <a:gdLst>
                <a:gd name="T0" fmla="*/ 46 w 311"/>
                <a:gd name="T1" fmla="*/ 0 h 1867"/>
                <a:gd name="T2" fmla="*/ 0 w 311"/>
                <a:gd name="T3" fmla="*/ 1867 h 1867"/>
                <a:gd name="T4" fmla="*/ 311 w 311"/>
                <a:gd name="T5" fmla="*/ 1007 h 1867"/>
                <a:gd name="T6" fmla="*/ 46 w 311"/>
                <a:gd name="T7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1867">
                  <a:moveTo>
                    <a:pt x="46" y="0"/>
                  </a:moveTo>
                  <a:lnTo>
                    <a:pt x="0" y="1867"/>
                  </a:lnTo>
                  <a:lnTo>
                    <a:pt x="311" y="100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3025" y="3894138"/>
              <a:ext cx="638175" cy="1598613"/>
            </a:xfrm>
            <a:custGeom>
              <a:avLst/>
              <a:gdLst>
                <a:gd name="T0" fmla="*/ 0 w 402"/>
                <a:gd name="T1" fmla="*/ 0 h 1007"/>
                <a:gd name="T2" fmla="*/ 265 w 402"/>
                <a:gd name="T3" fmla="*/ 1007 h 1007"/>
                <a:gd name="T4" fmla="*/ 402 w 402"/>
                <a:gd name="T5" fmla="*/ 451 h 1007"/>
                <a:gd name="T6" fmla="*/ 0 w 402"/>
                <a:gd name="T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007">
                  <a:moveTo>
                    <a:pt x="0" y="0"/>
                  </a:moveTo>
                  <a:lnTo>
                    <a:pt x="265" y="1007"/>
                  </a:lnTo>
                  <a:lnTo>
                    <a:pt x="402" y="4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73025" y="3894138"/>
              <a:ext cx="638175" cy="715963"/>
            </a:xfrm>
            <a:custGeom>
              <a:avLst/>
              <a:gdLst>
                <a:gd name="T0" fmla="*/ 303 w 402"/>
                <a:gd name="T1" fmla="*/ 220 h 451"/>
                <a:gd name="T2" fmla="*/ 0 w 402"/>
                <a:gd name="T3" fmla="*/ 0 h 451"/>
                <a:gd name="T4" fmla="*/ 402 w 402"/>
                <a:gd name="T5" fmla="*/ 451 h 451"/>
                <a:gd name="T6" fmla="*/ 303 w 402"/>
                <a:gd name="T7" fmla="*/ 22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451">
                  <a:moveTo>
                    <a:pt x="303" y="220"/>
                  </a:moveTo>
                  <a:lnTo>
                    <a:pt x="0" y="0"/>
                  </a:lnTo>
                  <a:lnTo>
                    <a:pt x="402" y="451"/>
                  </a:lnTo>
                  <a:lnTo>
                    <a:pt x="303" y="22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0" y="2576513"/>
              <a:ext cx="1062038" cy="1317625"/>
            </a:xfrm>
            <a:custGeom>
              <a:avLst/>
              <a:gdLst>
                <a:gd name="T0" fmla="*/ 0 w 669"/>
                <a:gd name="T1" fmla="*/ 0 h 830"/>
                <a:gd name="T2" fmla="*/ 46 w 669"/>
                <a:gd name="T3" fmla="*/ 830 h 830"/>
                <a:gd name="T4" fmla="*/ 669 w 669"/>
                <a:gd name="T5" fmla="*/ 317 h 830"/>
                <a:gd name="T6" fmla="*/ 0 w 669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830">
                  <a:moveTo>
                    <a:pt x="0" y="0"/>
                  </a:moveTo>
                  <a:lnTo>
                    <a:pt x="46" y="830"/>
                  </a:lnTo>
                  <a:lnTo>
                    <a:pt x="669" y="3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0" y="2576513"/>
              <a:ext cx="1062038" cy="503238"/>
            </a:xfrm>
            <a:custGeom>
              <a:avLst/>
              <a:gdLst>
                <a:gd name="T0" fmla="*/ 577 w 669"/>
                <a:gd name="T1" fmla="*/ 61 h 317"/>
                <a:gd name="T2" fmla="*/ 0 w 669"/>
                <a:gd name="T3" fmla="*/ 0 h 317"/>
                <a:gd name="T4" fmla="*/ 669 w 669"/>
                <a:gd name="T5" fmla="*/ 317 h 317"/>
                <a:gd name="T6" fmla="*/ 577 w 669"/>
                <a:gd name="T7" fmla="*/ 6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317">
                  <a:moveTo>
                    <a:pt x="577" y="61"/>
                  </a:moveTo>
                  <a:lnTo>
                    <a:pt x="0" y="0"/>
                  </a:lnTo>
                  <a:lnTo>
                    <a:pt x="669" y="317"/>
                  </a:lnTo>
                  <a:lnTo>
                    <a:pt x="577" y="6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0" y="5492750"/>
              <a:ext cx="1073150" cy="1365250"/>
            </a:xfrm>
            <a:custGeom>
              <a:avLst/>
              <a:gdLst>
                <a:gd name="T0" fmla="*/ 311 w 676"/>
                <a:gd name="T1" fmla="*/ 0 h 860"/>
                <a:gd name="T2" fmla="*/ 0 w 676"/>
                <a:gd name="T3" fmla="*/ 860 h 860"/>
                <a:gd name="T4" fmla="*/ 676 w 676"/>
                <a:gd name="T5" fmla="*/ 585 h 860"/>
                <a:gd name="T6" fmla="*/ 311 w 676"/>
                <a:gd name="T7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6" h="860">
                  <a:moveTo>
                    <a:pt x="311" y="0"/>
                  </a:moveTo>
                  <a:lnTo>
                    <a:pt x="0" y="860"/>
                  </a:lnTo>
                  <a:lnTo>
                    <a:pt x="676" y="585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73025" y="3563938"/>
              <a:ext cx="1108075" cy="679450"/>
            </a:xfrm>
            <a:custGeom>
              <a:avLst/>
              <a:gdLst>
                <a:gd name="T0" fmla="*/ 0 w 698"/>
                <a:gd name="T1" fmla="*/ 208 h 428"/>
                <a:gd name="T2" fmla="*/ 303 w 698"/>
                <a:gd name="T3" fmla="*/ 428 h 428"/>
                <a:gd name="T4" fmla="*/ 698 w 698"/>
                <a:gd name="T5" fmla="*/ 0 h 428"/>
                <a:gd name="T6" fmla="*/ 0 w 698"/>
                <a:gd name="T7" fmla="*/ 20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428">
                  <a:moveTo>
                    <a:pt x="0" y="208"/>
                  </a:moveTo>
                  <a:lnTo>
                    <a:pt x="303" y="428"/>
                  </a:lnTo>
                  <a:lnTo>
                    <a:pt x="698" y="0"/>
                  </a:lnTo>
                  <a:lnTo>
                    <a:pt x="0" y="20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73025" y="3079750"/>
              <a:ext cx="1108075" cy="814388"/>
            </a:xfrm>
            <a:custGeom>
              <a:avLst/>
              <a:gdLst>
                <a:gd name="T0" fmla="*/ 623 w 698"/>
                <a:gd name="T1" fmla="*/ 0 h 513"/>
                <a:gd name="T2" fmla="*/ 0 w 698"/>
                <a:gd name="T3" fmla="*/ 513 h 513"/>
                <a:gd name="T4" fmla="*/ 698 w 698"/>
                <a:gd name="T5" fmla="*/ 305 h 513"/>
                <a:gd name="T6" fmla="*/ 623 w 698"/>
                <a:gd name="T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513">
                  <a:moveTo>
                    <a:pt x="623" y="0"/>
                  </a:moveTo>
                  <a:lnTo>
                    <a:pt x="0" y="513"/>
                  </a:lnTo>
                  <a:lnTo>
                    <a:pt x="698" y="305"/>
                  </a:lnTo>
                  <a:lnTo>
                    <a:pt x="623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0" y="1074738"/>
              <a:ext cx="1362075" cy="1501775"/>
            </a:xfrm>
            <a:custGeom>
              <a:avLst/>
              <a:gdLst>
                <a:gd name="T0" fmla="*/ 289 w 858"/>
                <a:gd name="T1" fmla="*/ 0 h 946"/>
                <a:gd name="T2" fmla="*/ 0 w 858"/>
                <a:gd name="T3" fmla="*/ 946 h 946"/>
                <a:gd name="T4" fmla="*/ 858 w 858"/>
                <a:gd name="T5" fmla="*/ 305 h 946"/>
                <a:gd name="T6" fmla="*/ 289 w 858"/>
                <a:gd name="T7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8" h="946">
                  <a:moveTo>
                    <a:pt x="289" y="0"/>
                  </a:moveTo>
                  <a:lnTo>
                    <a:pt x="0" y="946"/>
                  </a:lnTo>
                  <a:lnTo>
                    <a:pt x="858" y="305"/>
                  </a:lnTo>
                  <a:lnTo>
                    <a:pt x="28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0" y="1558925"/>
              <a:ext cx="1362075" cy="1114425"/>
            </a:xfrm>
            <a:custGeom>
              <a:avLst/>
              <a:gdLst>
                <a:gd name="T0" fmla="*/ 0 w 858"/>
                <a:gd name="T1" fmla="*/ 641 h 702"/>
                <a:gd name="T2" fmla="*/ 577 w 858"/>
                <a:gd name="T3" fmla="*/ 702 h 702"/>
                <a:gd name="T4" fmla="*/ 858 w 858"/>
                <a:gd name="T5" fmla="*/ 0 h 702"/>
                <a:gd name="T6" fmla="*/ 0 w 858"/>
                <a:gd name="T7" fmla="*/ 64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8" h="702">
                  <a:moveTo>
                    <a:pt x="0" y="641"/>
                  </a:moveTo>
                  <a:lnTo>
                    <a:pt x="577" y="702"/>
                  </a:lnTo>
                  <a:lnTo>
                    <a:pt x="858" y="0"/>
                  </a:lnTo>
                  <a:lnTo>
                    <a:pt x="0" y="64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493713" y="4610100"/>
              <a:ext cx="954088" cy="882650"/>
            </a:xfrm>
            <a:custGeom>
              <a:avLst/>
              <a:gdLst>
                <a:gd name="T0" fmla="*/ 137 w 601"/>
                <a:gd name="T1" fmla="*/ 0 h 556"/>
                <a:gd name="T2" fmla="*/ 0 w 601"/>
                <a:gd name="T3" fmla="*/ 556 h 556"/>
                <a:gd name="T4" fmla="*/ 601 w 601"/>
                <a:gd name="T5" fmla="*/ 92 h 556"/>
                <a:gd name="T6" fmla="*/ 137 w 601"/>
                <a:gd name="T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1" h="556">
                  <a:moveTo>
                    <a:pt x="137" y="0"/>
                  </a:moveTo>
                  <a:lnTo>
                    <a:pt x="0" y="556"/>
                  </a:lnTo>
                  <a:lnTo>
                    <a:pt x="601" y="92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493713" y="5492750"/>
              <a:ext cx="1001713" cy="928688"/>
            </a:xfrm>
            <a:custGeom>
              <a:avLst/>
              <a:gdLst>
                <a:gd name="T0" fmla="*/ 0 w 631"/>
                <a:gd name="T1" fmla="*/ 0 h 585"/>
                <a:gd name="T2" fmla="*/ 365 w 631"/>
                <a:gd name="T3" fmla="*/ 585 h 585"/>
                <a:gd name="T4" fmla="*/ 631 w 631"/>
                <a:gd name="T5" fmla="*/ 164 h 585"/>
                <a:gd name="T6" fmla="*/ 0 w 631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585">
                  <a:moveTo>
                    <a:pt x="0" y="0"/>
                  </a:moveTo>
                  <a:lnTo>
                    <a:pt x="365" y="585"/>
                  </a:lnTo>
                  <a:lnTo>
                    <a:pt x="631" y="1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493713" y="4756150"/>
              <a:ext cx="1001713" cy="996950"/>
            </a:xfrm>
            <a:custGeom>
              <a:avLst/>
              <a:gdLst>
                <a:gd name="T0" fmla="*/ 601 w 631"/>
                <a:gd name="T1" fmla="*/ 0 h 628"/>
                <a:gd name="T2" fmla="*/ 0 w 631"/>
                <a:gd name="T3" fmla="*/ 464 h 628"/>
                <a:gd name="T4" fmla="*/ 631 w 631"/>
                <a:gd name="T5" fmla="*/ 628 h 628"/>
                <a:gd name="T6" fmla="*/ 601 w 631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628">
                  <a:moveTo>
                    <a:pt x="601" y="0"/>
                  </a:moveTo>
                  <a:lnTo>
                    <a:pt x="0" y="464"/>
                  </a:lnTo>
                  <a:lnTo>
                    <a:pt x="631" y="628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915988" y="1558925"/>
              <a:ext cx="773113" cy="1114425"/>
            </a:xfrm>
            <a:custGeom>
              <a:avLst/>
              <a:gdLst>
                <a:gd name="T0" fmla="*/ 281 w 487"/>
                <a:gd name="T1" fmla="*/ 0 h 702"/>
                <a:gd name="T2" fmla="*/ 0 w 487"/>
                <a:gd name="T3" fmla="*/ 702 h 702"/>
                <a:gd name="T4" fmla="*/ 487 w 487"/>
                <a:gd name="T5" fmla="*/ 324 h 702"/>
                <a:gd name="T6" fmla="*/ 281 w 487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702">
                  <a:moveTo>
                    <a:pt x="281" y="0"/>
                  </a:moveTo>
                  <a:lnTo>
                    <a:pt x="0" y="702"/>
                  </a:lnTo>
                  <a:lnTo>
                    <a:pt x="487" y="324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554038" y="3563938"/>
              <a:ext cx="1195388" cy="949325"/>
            </a:xfrm>
            <a:custGeom>
              <a:avLst/>
              <a:gdLst>
                <a:gd name="T0" fmla="*/ 395 w 753"/>
                <a:gd name="T1" fmla="*/ 0 h 598"/>
                <a:gd name="T2" fmla="*/ 0 w 753"/>
                <a:gd name="T3" fmla="*/ 428 h 598"/>
                <a:gd name="T4" fmla="*/ 753 w 753"/>
                <a:gd name="T5" fmla="*/ 598 h 598"/>
                <a:gd name="T6" fmla="*/ 395 w 753"/>
                <a:gd name="T7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3" h="598">
                  <a:moveTo>
                    <a:pt x="395" y="0"/>
                  </a:moveTo>
                  <a:lnTo>
                    <a:pt x="0" y="428"/>
                  </a:lnTo>
                  <a:lnTo>
                    <a:pt x="753" y="598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554038" y="4243388"/>
              <a:ext cx="1195388" cy="366713"/>
            </a:xfrm>
            <a:custGeom>
              <a:avLst/>
              <a:gdLst>
                <a:gd name="T0" fmla="*/ 0 w 753"/>
                <a:gd name="T1" fmla="*/ 0 h 231"/>
                <a:gd name="T2" fmla="*/ 99 w 753"/>
                <a:gd name="T3" fmla="*/ 231 h 231"/>
                <a:gd name="T4" fmla="*/ 753 w 753"/>
                <a:gd name="T5" fmla="*/ 170 h 231"/>
                <a:gd name="T6" fmla="*/ 0 w 753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3" h="231">
                  <a:moveTo>
                    <a:pt x="0" y="0"/>
                  </a:moveTo>
                  <a:lnTo>
                    <a:pt x="99" y="231"/>
                  </a:lnTo>
                  <a:lnTo>
                    <a:pt x="753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11200" y="4513263"/>
              <a:ext cx="1038225" cy="242888"/>
            </a:xfrm>
            <a:custGeom>
              <a:avLst/>
              <a:gdLst>
                <a:gd name="T0" fmla="*/ 0 w 654"/>
                <a:gd name="T1" fmla="*/ 61 h 153"/>
                <a:gd name="T2" fmla="*/ 464 w 654"/>
                <a:gd name="T3" fmla="*/ 153 h 153"/>
                <a:gd name="T4" fmla="*/ 654 w 654"/>
                <a:gd name="T5" fmla="*/ 0 h 153"/>
                <a:gd name="T6" fmla="*/ 0 w 654"/>
                <a:gd name="T7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4" h="153">
                  <a:moveTo>
                    <a:pt x="0" y="61"/>
                  </a:moveTo>
                  <a:lnTo>
                    <a:pt x="464" y="153"/>
                  </a:lnTo>
                  <a:lnTo>
                    <a:pt x="654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915988" y="2489200"/>
              <a:ext cx="904875" cy="590550"/>
            </a:xfrm>
            <a:custGeom>
              <a:avLst/>
              <a:gdLst>
                <a:gd name="T0" fmla="*/ 0 w 570"/>
                <a:gd name="T1" fmla="*/ 116 h 372"/>
                <a:gd name="T2" fmla="*/ 92 w 570"/>
                <a:gd name="T3" fmla="*/ 372 h 372"/>
                <a:gd name="T4" fmla="*/ 570 w 570"/>
                <a:gd name="T5" fmla="*/ 0 h 372"/>
                <a:gd name="T6" fmla="*/ 0 w 570"/>
                <a:gd name="T7" fmla="*/ 11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372">
                  <a:moveTo>
                    <a:pt x="0" y="116"/>
                  </a:moveTo>
                  <a:lnTo>
                    <a:pt x="92" y="372"/>
                  </a:lnTo>
                  <a:lnTo>
                    <a:pt x="570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915988" y="2073275"/>
              <a:ext cx="904875" cy="600075"/>
            </a:xfrm>
            <a:custGeom>
              <a:avLst/>
              <a:gdLst>
                <a:gd name="T0" fmla="*/ 487 w 570"/>
                <a:gd name="T1" fmla="*/ 0 h 378"/>
                <a:gd name="T2" fmla="*/ 0 w 570"/>
                <a:gd name="T3" fmla="*/ 378 h 378"/>
                <a:gd name="T4" fmla="*/ 570 w 570"/>
                <a:gd name="T5" fmla="*/ 262 h 378"/>
                <a:gd name="T6" fmla="*/ 487 w 57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378">
                  <a:moveTo>
                    <a:pt x="487" y="0"/>
                  </a:moveTo>
                  <a:lnTo>
                    <a:pt x="0" y="378"/>
                  </a:lnTo>
                  <a:lnTo>
                    <a:pt x="570" y="262"/>
                  </a:lnTo>
                  <a:lnTo>
                    <a:pt x="48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1447800" y="4756150"/>
              <a:ext cx="446088" cy="996950"/>
            </a:xfrm>
            <a:custGeom>
              <a:avLst/>
              <a:gdLst>
                <a:gd name="T0" fmla="*/ 0 w 281"/>
                <a:gd name="T1" fmla="*/ 0 h 628"/>
                <a:gd name="T2" fmla="*/ 30 w 281"/>
                <a:gd name="T3" fmla="*/ 628 h 628"/>
                <a:gd name="T4" fmla="*/ 281 w 281"/>
                <a:gd name="T5" fmla="*/ 146 h 628"/>
                <a:gd name="T6" fmla="*/ 0 w 281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628">
                  <a:moveTo>
                    <a:pt x="0" y="0"/>
                  </a:moveTo>
                  <a:lnTo>
                    <a:pt x="30" y="628"/>
                  </a:lnTo>
                  <a:lnTo>
                    <a:pt x="281" y="1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1447800" y="4513263"/>
              <a:ext cx="446088" cy="474663"/>
            </a:xfrm>
            <a:custGeom>
              <a:avLst/>
              <a:gdLst>
                <a:gd name="T0" fmla="*/ 190 w 281"/>
                <a:gd name="T1" fmla="*/ 0 h 299"/>
                <a:gd name="T2" fmla="*/ 0 w 281"/>
                <a:gd name="T3" fmla="*/ 153 h 299"/>
                <a:gd name="T4" fmla="*/ 281 w 281"/>
                <a:gd name="T5" fmla="*/ 299 h 299"/>
                <a:gd name="T6" fmla="*/ 190 w 281"/>
                <a:gd name="T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99">
                  <a:moveTo>
                    <a:pt x="190" y="0"/>
                  </a:moveTo>
                  <a:lnTo>
                    <a:pt x="0" y="153"/>
                  </a:lnTo>
                  <a:lnTo>
                    <a:pt x="281" y="299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1062038" y="3079750"/>
              <a:ext cx="1023938" cy="484188"/>
            </a:xfrm>
            <a:custGeom>
              <a:avLst/>
              <a:gdLst>
                <a:gd name="T0" fmla="*/ 0 w 645"/>
                <a:gd name="T1" fmla="*/ 0 h 305"/>
                <a:gd name="T2" fmla="*/ 75 w 645"/>
                <a:gd name="T3" fmla="*/ 305 h 305"/>
                <a:gd name="T4" fmla="*/ 645 w 645"/>
                <a:gd name="T5" fmla="*/ 153 h 305"/>
                <a:gd name="T6" fmla="*/ 0 w 64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305">
                  <a:moveTo>
                    <a:pt x="0" y="0"/>
                  </a:moveTo>
                  <a:lnTo>
                    <a:pt x="75" y="305"/>
                  </a:lnTo>
                  <a:lnTo>
                    <a:pt x="645" y="1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1062038" y="2489200"/>
              <a:ext cx="1023938" cy="833438"/>
            </a:xfrm>
            <a:custGeom>
              <a:avLst/>
              <a:gdLst>
                <a:gd name="T0" fmla="*/ 478 w 645"/>
                <a:gd name="T1" fmla="*/ 0 h 525"/>
                <a:gd name="T2" fmla="*/ 0 w 645"/>
                <a:gd name="T3" fmla="*/ 372 h 525"/>
                <a:gd name="T4" fmla="*/ 645 w 645"/>
                <a:gd name="T5" fmla="*/ 525 h 525"/>
                <a:gd name="T6" fmla="*/ 478 w 645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525">
                  <a:moveTo>
                    <a:pt x="478" y="0"/>
                  </a:moveTo>
                  <a:lnTo>
                    <a:pt x="0" y="372"/>
                  </a:lnTo>
                  <a:lnTo>
                    <a:pt x="645" y="525"/>
                  </a:lnTo>
                  <a:lnTo>
                    <a:pt x="478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1181100" y="3322638"/>
              <a:ext cx="904875" cy="1190625"/>
            </a:xfrm>
            <a:custGeom>
              <a:avLst/>
              <a:gdLst>
                <a:gd name="T0" fmla="*/ 0 w 570"/>
                <a:gd name="T1" fmla="*/ 152 h 750"/>
                <a:gd name="T2" fmla="*/ 358 w 570"/>
                <a:gd name="T3" fmla="*/ 750 h 750"/>
                <a:gd name="T4" fmla="*/ 570 w 570"/>
                <a:gd name="T5" fmla="*/ 0 h 750"/>
                <a:gd name="T6" fmla="*/ 0 w 570"/>
                <a:gd name="T7" fmla="*/ 152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750">
                  <a:moveTo>
                    <a:pt x="0" y="152"/>
                  </a:moveTo>
                  <a:lnTo>
                    <a:pt x="358" y="750"/>
                  </a:lnTo>
                  <a:lnTo>
                    <a:pt x="570" y="0"/>
                  </a:lnTo>
                  <a:lnTo>
                    <a:pt x="0" y="15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0" y="0"/>
              <a:ext cx="2206625" cy="1074738"/>
            </a:xfrm>
            <a:custGeom>
              <a:avLst/>
              <a:gdLst>
                <a:gd name="T0" fmla="*/ 0 w 1390"/>
                <a:gd name="T1" fmla="*/ 0 h 677"/>
                <a:gd name="T2" fmla="*/ 289 w 1390"/>
                <a:gd name="T3" fmla="*/ 677 h 677"/>
                <a:gd name="T4" fmla="*/ 1390 w 1390"/>
                <a:gd name="T5" fmla="*/ 403 h 677"/>
                <a:gd name="T6" fmla="*/ 0 w 1390"/>
                <a:gd name="T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0" h="677">
                  <a:moveTo>
                    <a:pt x="0" y="0"/>
                  </a:moveTo>
                  <a:lnTo>
                    <a:pt x="289" y="677"/>
                  </a:lnTo>
                  <a:lnTo>
                    <a:pt x="1390" y="4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458788" y="639763"/>
              <a:ext cx="1747838" cy="919163"/>
            </a:xfrm>
            <a:custGeom>
              <a:avLst/>
              <a:gdLst>
                <a:gd name="T0" fmla="*/ 0 w 1101"/>
                <a:gd name="T1" fmla="*/ 274 h 579"/>
                <a:gd name="T2" fmla="*/ 569 w 1101"/>
                <a:gd name="T3" fmla="*/ 579 h 579"/>
                <a:gd name="T4" fmla="*/ 1101 w 1101"/>
                <a:gd name="T5" fmla="*/ 0 h 579"/>
                <a:gd name="T6" fmla="*/ 0 w 1101"/>
                <a:gd name="T7" fmla="*/ 274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579">
                  <a:moveTo>
                    <a:pt x="0" y="274"/>
                  </a:moveTo>
                  <a:lnTo>
                    <a:pt x="569" y="579"/>
                  </a:lnTo>
                  <a:lnTo>
                    <a:pt x="1101" y="0"/>
                  </a:lnTo>
                  <a:lnTo>
                    <a:pt x="0" y="27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1073150" y="5753100"/>
              <a:ext cx="1206500" cy="795338"/>
            </a:xfrm>
            <a:custGeom>
              <a:avLst/>
              <a:gdLst>
                <a:gd name="T0" fmla="*/ 266 w 760"/>
                <a:gd name="T1" fmla="*/ 0 h 501"/>
                <a:gd name="T2" fmla="*/ 0 w 760"/>
                <a:gd name="T3" fmla="*/ 421 h 501"/>
                <a:gd name="T4" fmla="*/ 760 w 760"/>
                <a:gd name="T5" fmla="*/ 501 h 501"/>
                <a:gd name="T6" fmla="*/ 266 w 760"/>
                <a:gd name="T7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0" h="501">
                  <a:moveTo>
                    <a:pt x="266" y="0"/>
                  </a:moveTo>
                  <a:lnTo>
                    <a:pt x="0" y="421"/>
                  </a:lnTo>
                  <a:lnTo>
                    <a:pt x="760" y="501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0" y="6421438"/>
              <a:ext cx="2279650" cy="436563"/>
            </a:xfrm>
            <a:custGeom>
              <a:avLst/>
              <a:gdLst>
                <a:gd name="T0" fmla="*/ 676 w 1436"/>
                <a:gd name="T1" fmla="*/ 0 h 275"/>
                <a:gd name="T2" fmla="*/ 0 w 1436"/>
                <a:gd name="T3" fmla="*/ 275 h 275"/>
                <a:gd name="T4" fmla="*/ 1436 w 1436"/>
                <a:gd name="T5" fmla="*/ 80 h 275"/>
                <a:gd name="T6" fmla="*/ 676 w 1436"/>
                <a:gd name="T7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6" h="275">
                  <a:moveTo>
                    <a:pt x="676" y="0"/>
                  </a:moveTo>
                  <a:lnTo>
                    <a:pt x="0" y="275"/>
                  </a:lnTo>
                  <a:lnTo>
                    <a:pt x="1436" y="80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1362075" y="1433513"/>
              <a:ext cx="1062038" cy="639763"/>
            </a:xfrm>
            <a:custGeom>
              <a:avLst/>
              <a:gdLst>
                <a:gd name="T0" fmla="*/ 0 w 669"/>
                <a:gd name="T1" fmla="*/ 79 h 403"/>
                <a:gd name="T2" fmla="*/ 206 w 669"/>
                <a:gd name="T3" fmla="*/ 403 h 403"/>
                <a:gd name="T4" fmla="*/ 669 w 669"/>
                <a:gd name="T5" fmla="*/ 0 h 403"/>
                <a:gd name="T6" fmla="*/ 0 w 669"/>
                <a:gd name="T7" fmla="*/ 7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403">
                  <a:moveTo>
                    <a:pt x="0" y="79"/>
                  </a:moveTo>
                  <a:lnTo>
                    <a:pt x="206" y="403"/>
                  </a:lnTo>
                  <a:lnTo>
                    <a:pt x="669" y="0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1362075" y="639763"/>
              <a:ext cx="1062038" cy="919163"/>
            </a:xfrm>
            <a:custGeom>
              <a:avLst/>
              <a:gdLst>
                <a:gd name="T0" fmla="*/ 532 w 669"/>
                <a:gd name="T1" fmla="*/ 0 h 579"/>
                <a:gd name="T2" fmla="*/ 0 w 669"/>
                <a:gd name="T3" fmla="*/ 579 h 579"/>
                <a:gd name="T4" fmla="*/ 669 w 669"/>
                <a:gd name="T5" fmla="*/ 500 h 579"/>
                <a:gd name="T6" fmla="*/ 532 w 669"/>
                <a:gd name="T7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579">
                  <a:moveTo>
                    <a:pt x="532" y="0"/>
                  </a:moveTo>
                  <a:lnTo>
                    <a:pt x="0" y="579"/>
                  </a:lnTo>
                  <a:lnTo>
                    <a:pt x="669" y="500"/>
                  </a:lnTo>
                  <a:lnTo>
                    <a:pt x="53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1749425" y="3322638"/>
              <a:ext cx="927100" cy="1190625"/>
            </a:xfrm>
            <a:custGeom>
              <a:avLst/>
              <a:gdLst>
                <a:gd name="T0" fmla="*/ 212 w 584"/>
                <a:gd name="T1" fmla="*/ 0 h 750"/>
                <a:gd name="T2" fmla="*/ 0 w 584"/>
                <a:gd name="T3" fmla="*/ 750 h 750"/>
                <a:gd name="T4" fmla="*/ 584 w 584"/>
                <a:gd name="T5" fmla="*/ 421 h 750"/>
                <a:gd name="T6" fmla="*/ 212 w 584"/>
                <a:gd name="T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50">
                  <a:moveTo>
                    <a:pt x="212" y="0"/>
                  </a:moveTo>
                  <a:lnTo>
                    <a:pt x="0" y="750"/>
                  </a:lnTo>
                  <a:lnTo>
                    <a:pt x="584" y="421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2206625" y="427038"/>
              <a:ext cx="603250" cy="1006475"/>
            </a:xfrm>
            <a:custGeom>
              <a:avLst/>
              <a:gdLst>
                <a:gd name="T0" fmla="*/ 0 w 380"/>
                <a:gd name="T1" fmla="*/ 134 h 634"/>
                <a:gd name="T2" fmla="*/ 137 w 380"/>
                <a:gd name="T3" fmla="*/ 634 h 634"/>
                <a:gd name="T4" fmla="*/ 380 w 380"/>
                <a:gd name="T5" fmla="*/ 0 h 634"/>
                <a:gd name="T6" fmla="*/ 0 w 380"/>
                <a:gd name="T7" fmla="*/ 13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634">
                  <a:moveTo>
                    <a:pt x="0" y="134"/>
                  </a:moveTo>
                  <a:lnTo>
                    <a:pt x="137" y="634"/>
                  </a:lnTo>
                  <a:lnTo>
                    <a:pt x="380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0" y="0"/>
              <a:ext cx="2809875" cy="639763"/>
            </a:xfrm>
            <a:custGeom>
              <a:avLst/>
              <a:gdLst>
                <a:gd name="T0" fmla="*/ 0 w 1770"/>
                <a:gd name="T1" fmla="*/ 0 h 403"/>
                <a:gd name="T2" fmla="*/ 1390 w 1770"/>
                <a:gd name="T3" fmla="*/ 403 h 403"/>
                <a:gd name="T4" fmla="*/ 1770 w 1770"/>
                <a:gd name="T5" fmla="*/ 269 h 403"/>
                <a:gd name="T6" fmla="*/ 0 w 1770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0" h="403">
                  <a:moveTo>
                    <a:pt x="0" y="0"/>
                  </a:moveTo>
                  <a:lnTo>
                    <a:pt x="1390" y="403"/>
                  </a:lnTo>
                  <a:lnTo>
                    <a:pt x="1770" y="2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2424113" y="427038"/>
              <a:ext cx="482600" cy="1268413"/>
            </a:xfrm>
            <a:custGeom>
              <a:avLst/>
              <a:gdLst>
                <a:gd name="T0" fmla="*/ 243 w 304"/>
                <a:gd name="T1" fmla="*/ 0 h 799"/>
                <a:gd name="T2" fmla="*/ 0 w 304"/>
                <a:gd name="T3" fmla="*/ 634 h 799"/>
                <a:gd name="T4" fmla="*/ 304 w 304"/>
                <a:gd name="T5" fmla="*/ 799 h 799"/>
                <a:gd name="T6" fmla="*/ 243 w 304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4" h="799">
                  <a:moveTo>
                    <a:pt x="243" y="0"/>
                  </a:moveTo>
                  <a:lnTo>
                    <a:pt x="0" y="634"/>
                  </a:lnTo>
                  <a:lnTo>
                    <a:pt x="304" y="799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1689100" y="1695450"/>
              <a:ext cx="1217613" cy="793750"/>
            </a:xfrm>
            <a:custGeom>
              <a:avLst/>
              <a:gdLst>
                <a:gd name="T0" fmla="*/ 0 w 767"/>
                <a:gd name="T1" fmla="*/ 238 h 500"/>
                <a:gd name="T2" fmla="*/ 83 w 767"/>
                <a:gd name="T3" fmla="*/ 500 h 500"/>
                <a:gd name="T4" fmla="*/ 767 w 767"/>
                <a:gd name="T5" fmla="*/ 0 h 500"/>
                <a:gd name="T6" fmla="*/ 0 w 767"/>
                <a:gd name="T7" fmla="*/ 23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7" h="500">
                  <a:moveTo>
                    <a:pt x="0" y="238"/>
                  </a:moveTo>
                  <a:lnTo>
                    <a:pt x="83" y="500"/>
                  </a:lnTo>
                  <a:lnTo>
                    <a:pt x="767" y="0"/>
                  </a:lnTo>
                  <a:lnTo>
                    <a:pt x="0" y="2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1689100" y="1433513"/>
              <a:ext cx="1217613" cy="639763"/>
            </a:xfrm>
            <a:custGeom>
              <a:avLst/>
              <a:gdLst>
                <a:gd name="T0" fmla="*/ 463 w 767"/>
                <a:gd name="T1" fmla="*/ 0 h 403"/>
                <a:gd name="T2" fmla="*/ 0 w 767"/>
                <a:gd name="T3" fmla="*/ 403 h 403"/>
                <a:gd name="T4" fmla="*/ 767 w 767"/>
                <a:gd name="T5" fmla="*/ 165 h 403"/>
                <a:gd name="T6" fmla="*/ 463 w 767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7" h="403">
                  <a:moveTo>
                    <a:pt x="463" y="0"/>
                  </a:moveTo>
                  <a:lnTo>
                    <a:pt x="0" y="403"/>
                  </a:lnTo>
                  <a:lnTo>
                    <a:pt x="767" y="165"/>
                  </a:lnTo>
                  <a:lnTo>
                    <a:pt x="463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1749425" y="4513263"/>
              <a:ext cx="1193800" cy="474663"/>
            </a:xfrm>
            <a:custGeom>
              <a:avLst/>
              <a:gdLst>
                <a:gd name="T0" fmla="*/ 0 w 752"/>
                <a:gd name="T1" fmla="*/ 0 h 299"/>
                <a:gd name="T2" fmla="*/ 91 w 752"/>
                <a:gd name="T3" fmla="*/ 299 h 299"/>
                <a:gd name="T4" fmla="*/ 752 w 752"/>
                <a:gd name="T5" fmla="*/ 299 h 299"/>
                <a:gd name="T6" fmla="*/ 0 w 752"/>
                <a:gd name="T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299">
                  <a:moveTo>
                    <a:pt x="0" y="0"/>
                  </a:moveTo>
                  <a:lnTo>
                    <a:pt x="91" y="299"/>
                  </a:lnTo>
                  <a:lnTo>
                    <a:pt x="752" y="29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1749425" y="3990975"/>
              <a:ext cx="1193800" cy="996950"/>
            </a:xfrm>
            <a:custGeom>
              <a:avLst/>
              <a:gdLst>
                <a:gd name="T0" fmla="*/ 584 w 752"/>
                <a:gd name="T1" fmla="*/ 0 h 628"/>
                <a:gd name="T2" fmla="*/ 0 w 752"/>
                <a:gd name="T3" fmla="*/ 329 h 628"/>
                <a:gd name="T4" fmla="*/ 752 w 752"/>
                <a:gd name="T5" fmla="*/ 628 h 628"/>
                <a:gd name="T6" fmla="*/ 584 w 752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2" h="628">
                  <a:moveTo>
                    <a:pt x="584" y="0"/>
                  </a:moveTo>
                  <a:lnTo>
                    <a:pt x="0" y="329"/>
                  </a:lnTo>
                  <a:lnTo>
                    <a:pt x="752" y="628"/>
                  </a:lnTo>
                  <a:lnTo>
                    <a:pt x="58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/>
            <p:nvPr/>
          </p:nvSpPr>
          <p:spPr bwMode="auto">
            <a:xfrm>
              <a:off x="1495425" y="5753100"/>
              <a:ext cx="1495425" cy="795338"/>
            </a:xfrm>
            <a:custGeom>
              <a:avLst/>
              <a:gdLst>
                <a:gd name="T0" fmla="*/ 0 w 942"/>
                <a:gd name="T1" fmla="*/ 0 h 501"/>
                <a:gd name="T2" fmla="*/ 494 w 942"/>
                <a:gd name="T3" fmla="*/ 501 h 501"/>
                <a:gd name="T4" fmla="*/ 942 w 942"/>
                <a:gd name="T5" fmla="*/ 153 h 501"/>
                <a:gd name="T6" fmla="*/ 0 w 942"/>
                <a:gd name="T7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501">
                  <a:moveTo>
                    <a:pt x="0" y="0"/>
                  </a:moveTo>
                  <a:lnTo>
                    <a:pt x="494" y="501"/>
                  </a:lnTo>
                  <a:lnTo>
                    <a:pt x="942" y="1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1495425" y="4987925"/>
              <a:ext cx="1495425" cy="1008063"/>
            </a:xfrm>
            <a:custGeom>
              <a:avLst/>
              <a:gdLst>
                <a:gd name="T0" fmla="*/ 251 w 942"/>
                <a:gd name="T1" fmla="*/ 0 h 635"/>
                <a:gd name="T2" fmla="*/ 0 w 942"/>
                <a:gd name="T3" fmla="*/ 482 h 635"/>
                <a:gd name="T4" fmla="*/ 942 w 942"/>
                <a:gd name="T5" fmla="*/ 635 h 635"/>
                <a:gd name="T6" fmla="*/ 251 w 942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35">
                  <a:moveTo>
                    <a:pt x="251" y="0"/>
                  </a:moveTo>
                  <a:lnTo>
                    <a:pt x="0" y="482"/>
                  </a:lnTo>
                  <a:lnTo>
                    <a:pt x="942" y="635"/>
                  </a:lnTo>
                  <a:lnTo>
                    <a:pt x="25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1893888" y="4987925"/>
              <a:ext cx="1096963" cy="1008063"/>
            </a:xfrm>
            <a:custGeom>
              <a:avLst/>
              <a:gdLst>
                <a:gd name="T0" fmla="*/ 661 w 691"/>
                <a:gd name="T1" fmla="*/ 0 h 635"/>
                <a:gd name="T2" fmla="*/ 0 w 691"/>
                <a:gd name="T3" fmla="*/ 0 h 635"/>
                <a:gd name="T4" fmla="*/ 691 w 691"/>
                <a:gd name="T5" fmla="*/ 635 h 635"/>
                <a:gd name="T6" fmla="*/ 661 w 691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635">
                  <a:moveTo>
                    <a:pt x="661" y="0"/>
                  </a:moveTo>
                  <a:lnTo>
                    <a:pt x="0" y="0"/>
                  </a:lnTo>
                  <a:lnTo>
                    <a:pt x="691" y="635"/>
                  </a:lnTo>
                  <a:lnTo>
                    <a:pt x="66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2279650" y="5995988"/>
              <a:ext cx="819150" cy="687388"/>
            </a:xfrm>
            <a:custGeom>
              <a:avLst/>
              <a:gdLst>
                <a:gd name="T0" fmla="*/ 448 w 516"/>
                <a:gd name="T1" fmla="*/ 0 h 433"/>
                <a:gd name="T2" fmla="*/ 0 w 516"/>
                <a:gd name="T3" fmla="*/ 348 h 433"/>
                <a:gd name="T4" fmla="*/ 516 w 516"/>
                <a:gd name="T5" fmla="*/ 433 h 433"/>
                <a:gd name="T6" fmla="*/ 448 w 516"/>
                <a:gd name="T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433">
                  <a:moveTo>
                    <a:pt x="448" y="0"/>
                  </a:moveTo>
                  <a:lnTo>
                    <a:pt x="0" y="348"/>
                  </a:lnTo>
                  <a:lnTo>
                    <a:pt x="516" y="433"/>
                  </a:lnTo>
                  <a:lnTo>
                    <a:pt x="448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0" y="6548438"/>
              <a:ext cx="3098800" cy="309563"/>
            </a:xfrm>
            <a:custGeom>
              <a:avLst/>
              <a:gdLst>
                <a:gd name="T0" fmla="*/ 1436 w 1952"/>
                <a:gd name="T1" fmla="*/ 0 h 195"/>
                <a:gd name="T2" fmla="*/ 0 w 1952"/>
                <a:gd name="T3" fmla="*/ 195 h 195"/>
                <a:gd name="T4" fmla="*/ 1952 w 1952"/>
                <a:gd name="T5" fmla="*/ 85 h 195"/>
                <a:gd name="T6" fmla="*/ 1436 w 1952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2" h="195">
                  <a:moveTo>
                    <a:pt x="1436" y="0"/>
                  </a:moveTo>
                  <a:lnTo>
                    <a:pt x="0" y="195"/>
                  </a:lnTo>
                  <a:lnTo>
                    <a:pt x="1952" y="85"/>
                  </a:lnTo>
                  <a:lnTo>
                    <a:pt x="143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676525" y="3990975"/>
              <a:ext cx="531813" cy="996950"/>
            </a:xfrm>
            <a:custGeom>
              <a:avLst/>
              <a:gdLst>
                <a:gd name="T0" fmla="*/ 0 w 335"/>
                <a:gd name="T1" fmla="*/ 0 h 628"/>
                <a:gd name="T2" fmla="*/ 168 w 335"/>
                <a:gd name="T3" fmla="*/ 628 h 628"/>
                <a:gd name="T4" fmla="*/ 335 w 335"/>
                <a:gd name="T5" fmla="*/ 73 h 628"/>
                <a:gd name="T6" fmla="*/ 0 w 335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5" h="628">
                  <a:moveTo>
                    <a:pt x="0" y="0"/>
                  </a:moveTo>
                  <a:lnTo>
                    <a:pt x="168" y="628"/>
                  </a:lnTo>
                  <a:lnTo>
                    <a:pt x="335" y="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/>
            <p:nvPr/>
          </p:nvSpPr>
          <p:spPr bwMode="auto">
            <a:xfrm>
              <a:off x="2085975" y="3322638"/>
              <a:ext cx="1363663" cy="668338"/>
            </a:xfrm>
            <a:custGeom>
              <a:avLst/>
              <a:gdLst>
                <a:gd name="T0" fmla="*/ 0 w 859"/>
                <a:gd name="T1" fmla="*/ 0 h 421"/>
                <a:gd name="T2" fmla="*/ 372 w 859"/>
                <a:gd name="T3" fmla="*/ 421 h 421"/>
                <a:gd name="T4" fmla="*/ 859 w 859"/>
                <a:gd name="T5" fmla="*/ 336 h 421"/>
                <a:gd name="T6" fmla="*/ 0 w 859"/>
                <a:gd name="T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9" h="421">
                  <a:moveTo>
                    <a:pt x="0" y="0"/>
                  </a:moveTo>
                  <a:lnTo>
                    <a:pt x="372" y="421"/>
                  </a:lnTo>
                  <a:lnTo>
                    <a:pt x="859" y="3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2676525" y="3856038"/>
              <a:ext cx="773113" cy="250825"/>
            </a:xfrm>
            <a:custGeom>
              <a:avLst/>
              <a:gdLst>
                <a:gd name="T0" fmla="*/ 0 w 487"/>
                <a:gd name="T1" fmla="*/ 85 h 158"/>
                <a:gd name="T2" fmla="*/ 335 w 487"/>
                <a:gd name="T3" fmla="*/ 158 h 158"/>
                <a:gd name="T4" fmla="*/ 487 w 487"/>
                <a:gd name="T5" fmla="*/ 0 h 158"/>
                <a:gd name="T6" fmla="*/ 0 w 487"/>
                <a:gd name="T7" fmla="*/ 8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158">
                  <a:moveTo>
                    <a:pt x="0" y="85"/>
                  </a:moveTo>
                  <a:lnTo>
                    <a:pt x="335" y="158"/>
                  </a:lnTo>
                  <a:lnTo>
                    <a:pt x="487" y="0"/>
                  </a:lnTo>
                  <a:lnTo>
                    <a:pt x="0" y="8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2085975" y="2886075"/>
              <a:ext cx="1665288" cy="969963"/>
            </a:xfrm>
            <a:custGeom>
              <a:avLst/>
              <a:gdLst>
                <a:gd name="T0" fmla="*/ 0 w 1049"/>
                <a:gd name="T1" fmla="*/ 275 h 611"/>
                <a:gd name="T2" fmla="*/ 859 w 1049"/>
                <a:gd name="T3" fmla="*/ 611 h 611"/>
                <a:gd name="T4" fmla="*/ 1049 w 1049"/>
                <a:gd name="T5" fmla="*/ 0 h 611"/>
                <a:gd name="T6" fmla="*/ 0 w 1049"/>
                <a:gd name="T7" fmla="*/ 275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9" h="611">
                  <a:moveTo>
                    <a:pt x="0" y="275"/>
                  </a:moveTo>
                  <a:lnTo>
                    <a:pt x="859" y="611"/>
                  </a:lnTo>
                  <a:lnTo>
                    <a:pt x="1049" y="0"/>
                  </a:lnTo>
                  <a:lnTo>
                    <a:pt x="0" y="27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1820863" y="2489200"/>
              <a:ext cx="1930400" cy="833438"/>
            </a:xfrm>
            <a:custGeom>
              <a:avLst/>
              <a:gdLst>
                <a:gd name="T0" fmla="*/ 0 w 1216"/>
                <a:gd name="T1" fmla="*/ 0 h 525"/>
                <a:gd name="T2" fmla="*/ 167 w 1216"/>
                <a:gd name="T3" fmla="*/ 525 h 525"/>
                <a:gd name="T4" fmla="*/ 1216 w 1216"/>
                <a:gd name="T5" fmla="*/ 250 h 525"/>
                <a:gd name="T6" fmla="*/ 0 w 1216"/>
                <a:gd name="T7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6" h="525">
                  <a:moveTo>
                    <a:pt x="0" y="0"/>
                  </a:moveTo>
                  <a:lnTo>
                    <a:pt x="167" y="525"/>
                  </a:lnTo>
                  <a:lnTo>
                    <a:pt x="1216" y="2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1820863" y="1695450"/>
              <a:ext cx="1930400" cy="1190625"/>
            </a:xfrm>
            <a:custGeom>
              <a:avLst/>
              <a:gdLst>
                <a:gd name="T0" fmla="*/ 684 w 1216"/>
                <a:gd name="T1" fmla="*/ 0 h 750"/>
                <a:gd name="T2" fmla="*/ 0 w 1216"/>
                <a:gd name="T3" fmla="*/ 500 h 750"/>
                <a:gd name="T4" fmla="*/ 1216 w 1216"/>
                <a:gd name="T5" fmla="*/ 750 h 750"/>
                <a:gd name="T6" fmla="*/ 684 w 1216"/>
                <a:gd name="T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6" h="750">
                  <a:moveTo>
                    <a:pt x="684" y="0"/>
                  </a:moveTo>
                  <a:lnTo>
                    <a:pt x="0" y="500"/>
                  </a:lnTo>
                  <a:lnTo>
                    <a:pt x="1216" y="750"/>
                  </a:lnTo>
                  <a:lnTo>
                    <a:pt x="68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2906713" y="1695450"/>
              <a:ext cx="952500" cy="1190625"/>
            </a:xfrm>
            <a:custGeom>
              <a:avLst/>
              <a:gdLst>
                <a:gd name="T0" fmla="*/ 0 w 600"/>
                <a:gd name="T1" fmla="*/ 0 h 750"/>
                <a:gd name="T2" fmla="*/ 532 w 600"/>
                <a:gd name="T3" fmla="*/ 750 h 750"/>
                <a:gd name="T4" fmla="*/ 600 w 600"/>
                <a:gd name="T5" fmla="*/ 415 h 750"/>
                <a:gd name="T6" fmla="*/ 0 w 600"/>
                <a:gd name="T7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0" h="750">
                  <a:moveTo>
                    <a:pt x="0" y="0"/>
                  </a:moveTo>
                  <a:lnTo>
                    <a:pt x="532" y="750"/>
                  </a:lnTo>
                  <a:lnTo>
                    <a:pt x="600" y="41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/>
            <p:nvPr/>
          </p:nvSpPr>
          <p:spPr bwMode="auto">
            <a:xfrm>
              <a:off x="0" y="0"/>
              <a:ext cx="3967163" cy="427038"/>
            </a:xfrm>
            <a:custGeom>
              <a:avLst/>
              <a:gdLst>
                <a:gd name="T0" fmla="*/ 0 w 2499"/>
                <a:gd name="T1" fmla="*/ 0 h 269"/>
                <a:gd name="T2" fmla="*/ 1770 w 2499"/>
                <a:gd name="T3" fmla="*/ 269 h 269"/>
                <a:gd name="T4" fmla="*/ 2499 w 2499"/>
                <a:gd name="T5" fmla="*/ 6 h 269"/>
                <a:gd name="T6" fmla="*/ 0 w 2499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9" h="269">
                  <a:moveTo>
                    <a:pt x="0" y="0"/>
                  </a:moveTo>
                  <a:lnTo>
                    <a:pt x="1770" y="269"/>
                  </a:lnTo>
                  <a:lnTo>
                    <a:pt x="2499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8"/>
            <p:cNvSpPr/>
            <p:nvPr/>
          </p:nvSpPr>
          <p:spPr bwMode="auto">
            <a:xfrm>
              <a:off x="2943225" y="4106863"/>
              <a:ext cx="1060450" cy="881063"/>
            </a:xfrm>
            <a:custGeom>
              <a:avLst/>
              <a:gdLst>
                <a:gd name="T0" fmla="*/ 167 w 668"/>
                <a:gd name="T1" fmla="*/ 0 h 555"/>
                <a:gd name="T2" fmla="*/ 0 w 668"/>
                <a:gd name="T3" fmla="*/ 555 h 555"/>
                <a:gd name="T4" fmla="*/ 668 w 668"/>
                <a:gd name="T5" fmla="*/ 494 h 555"/>
                <a:gd name="T6" fmla="*/ 167 w 668"/>
                <a:gd name="T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8" h="555">
                  <a:moveTo>
                    <a:pt x="167" y="0"/>
                  </a:moveTo>
                  <a:lnTo>
                    <a:pt x="0" y="555"/>
                  </a:lnTo>
                  <a:lnTo>
                    <a:pt x="668" y="49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2906713" y="696913"/>
              <a:ext cx="1144588" cy="1657350"/>
            </a:xfrm>
            <a:custGeom>
              <a:avLst/>
              <a:gdLst>
                <a:gd name="T0" fmla="*/ 0 w 721"/>
                <a:gd name="T1" fmla="*/ 629 h 1044"/>
                <a:gd name="T2" fmla="*/ 600 w 721"/>
                <a:gd name="T3" fmla="*/ 1044 h 1044"/>
                <a:gd name="T4" fmla="*/ 721 w 721"/>
                <a:gd name="T5" fmla="*/ 0 h 1044"/>
                <a:gd name="T6" fmla="*/ 0 w 721"/>
                <a:gd name="T7" fmla="*/ 629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1" h="1044">
                  <a:moveTo>
                    <a:pt x="0" y="629"/>
                  </a:moveTo>
                  <a:lnTo>
                    <a:pt x="600" y="1044"/>
                  </a:lnTo>
                  <a:lnTo>
                    <a:pt x="721" y="0"/>
                  </a:lnTo>
                  <a:lnTo>
                    <a:pt x="0" y="62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2809875" y="427038"/>
              <a:ext cx="1241425" cy="1268413"/>
            </a:xfrm>
            <a:custGeom>
              <a:avLst/>
              <a:gdLst>
                <a:gd name="T0" fmla="*/ 0 w 782"/>
                <a:gd name="T1" fmla="*/ 0 h 799"/>
                <a:gd name="T2" fmla="*/ 61 w 782"/>
                <a:gd name="T3" fmla="*/ 799 h 799"/>
                <a:gd name="T4" fmla="*/ 782 w 782"/>
                <a:gd name="T5" fmla="*/ 170 h 799"/>
                <a:gd name="T6" fmla="*/ 0 w 782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2" h="799">
                  <a:moveTo>
                    <a:pt x="0" y="0"/>
                  </a:moveTo>
                  <a:lnTo>
                    <a:pt x="61" y="799"/>
                  </a:lnTo>
                  <a:lnTo>
                    <a:pt x="782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2809875" y="9525"/>
              <a:ext cx="1241425" cy="687388"/>
            </a:xfrm>
            <a:custGeom>
              <a:avLst/>
              <a:gdLst>
                <a:gd name="T0" fmla="*/ 729 w 782"/>
                <a:gd name="T1" fmla="*/ 0 h 433"/>
                <a:gd name="T2" fmla="*/ 0 w 782"/>
                <a:gd name="T3" fmla="*/ 263 h 433"/>
                <a:gd name="T4" fmla="*/ 782 w 782"/>
                <a:gd name="T5" fmla="*/ 433 h 433"/>
                <a:gd name="T6" fmla="*/ 729 w 782"/>
                <a:gd name="T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2" h="433">
                  <a:moveTo>
                    <a:pt x="729" y="0"/>
                  </a:moveTo>
                  <a:lnTo>
                    <a:pt x="0" y="263"/>
                  </a:lnTo>
                  <a:lnTo>
                    <a:pt x="782" y="433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/>
            <p:nvPr/>
          </p:nvSpPr>
          <p:spPr bwMode="auto">
            <a:xfrm>
              <a:off x="2943225" y="4987925"/>
              <a:ext cx="1301750" cy="1008063"/>
            </a:xfrm>
            <a:custGeom>
              <a:avLst/>
              <a:gdLst>
                <a:gd name="T0" fmla="*/ 0 w 820"/>
                <a:gd name="T1" fmla="*/ 0 h 635"/>
                <a:gd name="T2" fmla="*/ 30 w 820"/>
                <a:gd name="T3" fmla="*/ 635 h 635"/>
                <a:gd name="T4" fmla="*/ 820 w 820"/>
                <a:gd name="T5" fmla="*/ 281 h 635"/>
                <a:gd name="T6" fmla="*/ 0 w 820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635">
                  <a:moveTo>
                    <a:pt x="0" y="0"/>
                  </a:moveTo>
                  <a:lnTo>
                    <a:pt x="30" y="635"/>
                  </a:lnTo>
                  <a:lnTo>
                    <a:pt x="820" y="2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/>
            <p:nvPr/>
          </p:nvSpPr>
          <p:spPr bwMode="auto">
            <a:xfrm>
              <a:off x="2943225" y="4891088"/>
              <a:ext cx="1301750" cy="542925"/>
            </a:xfrm>
            <a:custGeom>
              <a:avLst/>
              <a:gdLst>
                <a:gd name="T0" fmla="*/ 668 w 820"/>
                <a:gd name="T1" fmla="*/ 0 h 342"/>
                <a:gd name="T2" fmla="*/ 0 w 820"/>
                <a:gd name="T3" fmla="*/ 61 h 342"/>
                <a:gd name="T4" fmla="*/ 820 w 820"/>
                <a:gd name="T5" fmla="*/ 342 h 342"/>
                <a:gd name="T6" fmla="*/ 668 w 82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342">
                  <a:moveTo>
                    <a:pt x="668" y="0"/>
                  </a:moveTo>
                  <a:lnTo>
                    <a:pt x="0" y="61"/>
                  </a:lnTo>
                  <a:lnTo>
                    <a:pt x="820" y="342"/>
                  </a:lnTo>
                  <a:lnTo>
                    <a:pt x="668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4"/>
            <p:cNvSpPr/>
            <p:nvPr/>
          </p:nvSpPr>
          <p:spPr bwMode="auto">
            <a:xfrm>
              <a:off x="3208338" y="3856038"/>
              <a:ext cx="1060450" cy="609600"/>
            </a:xfrm>
            <a:custGeom>
              <a:avLst/>
              <a:gdLst>
                <a:gd name="T0" fmla="*/ 152 w 668"/>
                <a:gd name="T1" fmla="*/ 0 h 384"/>
                <a:gd name="T2" fmla="*/ 0 w 668"/>
                <a:gd name="T3" fmla="*/ 158 h 384"/>
                <a:gd name="T4" fmla="*/ 668 w 668"/>
                <a:gd name="T5" fmla="*/ 384 h 384"/>
                <a:gd name="T6" fmla="*/ 152 w 668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8" h="384">
                  <a:moveTo>
                    <a:pt x="152" y="0"/>
                  </a:moveTo>
                  <a:lnTo>
                    <a:pt x="0" y="158"/>
                  </a:lnTo>
                  <a:lnTo>
                    <a:pt x="668" y="384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5"/>
            <p:cNvSpPr/>
            <p:nvPr/>
          </p:nvSpPr>
          <p:spPr bwMode="auto">
            <a:xfrm>
              <a:off x="3208338" y="4106863"/>
              <a:ext cx="1060450" cy="784225"/>
            </a:xfrm>
            <a:custGeom>
              <a:avLst/>
              <a:gdLst>
                <a:gd name="T0" fmla="*/ 0 w 668"/>
                <a:gd name="T1" fmla="*/ 0 h 494"/>
                <a:gd name="T2" fmla="*/ 501 w 668"/>
                <a:gd name="T3" fmla="*/ 494 h 494"/>
                <a:gd name="T4" fmla="*/ 668 w 668"/>
                <a:gd name="T5" fmla="*/ 226 h 494"/>
                <a:gd name="T6" fmla="*/ 0 w 668"/>
                <a:gd name="T7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8" h="494">
                  <a:moveTo>
                    <a:pt x="0" y="0"/>
                  </a:moveTo>
                  <a:lnTo>
                    <a:pt x="501" y="494"/>
                  </a:lnTo>
                  <a:lnTo>
                    <a:pt x="668" y="2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6"/>
            <p:cNvSpPr/>
            <p:nvPr/>
          </p:nvSpPr>
          <p:spPr bwMode="auto">
            <a:xfrm>
              <a:off x="3449638" y="2886075"/>
              <a:ext cx="952500" cy="979488"/>
            </a:xfrm>
            <a:custGeom>
              <a:avLst/>
              <a:gdLst>
                <a:gd name="T0" fmla="*/ 190 w 600"/>
                <a:gd name="T1" fmla="*/ 0 h 617"/>
                <a:gd name="T2" fmla="*/ 0 w 600"/>
                <a:gd name="T3" fmla="*/ 611 h 617"/>
                <a:gd name="T4" fmla="*/ 600 w 600"/>
                <a:gd name="T5" fmla="*/ 617 h 617"/>
                <a:gd name="T6" fmla="*/ 190 w 600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0" h="617">
                  <a:moveTo>
                    <a:pt x="190" y="0"/>
                  </a:moveTo>
                  <a:lnTo>
                    <a:pt x="0" y="611"/>
                  </a:lnTo>
                  <a:lnTo>
                    <a:pt x="600" y="617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7"/>
            <p:cNvSpPr/>
            <p:nvPr/>
          </p:nvSpPr>
          <p:spPr bwMode="auto">
            <a:xfrm>
              <a:off x="3449638" y="3856038"/>
              <a:ext cx="952500" cy="609600"/>
            </a:xfrm>
            <a:custGeom>
              <a:avLst/>
              <a:gdLst>
                <a:gd name="T0" fmla="*/ 0 w 600"/>
                <a:gd name="T1" fmla="*/ 0 h 384"/>
                <a:gd name="T2" fmla="*/ 516 w 600"/>
                <a:gd name="T3" fmla="*/ 384 h 384"/>
                <a:gd name="T4" fmla="*/ 600 w 600"/>
                <a:gd name="T5" fmla="*/ 6 h 384"/>
                <a:gd name="T6" fmla="*/ 0 w 600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0" h="384">
                  <a:moveTo>
                    <a:pt x="0" y="0"/>
                  </a:moveTo>
                  <a:lnTo>
                    <a:pt x="516" y="384"/>
                  </a:lnTo>
                  <a:lnTo>
                    <a:pt x="60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8"/>
            <p:cNvSpPr/>
            <p:nvPr/>
          </p:nvSpPr>
          <p:spPr bwMode="auto">
            <a:xfrm>
              <a:off x="4268788" y="3651250"/>
              <a:ext cx="506413" cy="814388"/>
            </a:xfrm>
            <a:custGeom>
              <a:avLst/>
              <a:gdLst>
                <a:gd name="T0" fmla="*/ 84 w 319"/>
                <a:gd name="T1" fmla="*/ 135 h 513"/>
                <a:gd name="T2" fmla="*/ 0 w 319"/>
                <a:gd name="T3" fmla="*/ 513 h 513"/>
                <a:gd name="T4" fmla="*/ 319 w 319"/>
                <a:gd name="T5" fmla="*/ 0 h 513"/>
                <a:gd name="T6" fmla="*/ 84 w 319"/>
                <a:gd name="T7" fmla="*/ 135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9" h="513">
                  <a:moveTo>
                    <a:pt x="84" y="135"/>
                  </a:moveTo>
                  <a:lnTo>
                    <a:pt x="0" y="513"/>
                  </a:lnTo>
                  <a:lnTo>
                    <a:pt x="319" y="0"/>
                  </a:lnTo>
                  <a:lnTo>
                    <a:pt x="84" y="13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9"/>
            <p:cNvSpPr/>
            <p:nvPr/>
          </p:nvSpPr>
          <p:spPr bwMode="auto">
            <a:xfrm>
              <a:off x="3751263" y="2886075"/>
              <a:ext cx="1023938" cy="979488"/>
            </a:xfrm>
            <a:custGeom>
              <a:avLst/>
              <a:gdLst>
                <a:gd name="T0" fmla="*/ 0 w 645"/>
                <a:gd name="T1" fmla="*/ 0 h 617"/>
                <a:gd name="T2" fmla="*/ 410 w 645"/>
                <a:gd name="T3" fmla="*/ 617 h 617"/>
                <a:gd name="T4" fmla="*/ 645 w 645"/>
                <a:gd name="T5" fmla="*/ 482 h 617"/>
                <a:gd name="T6" fmla="*/ 0 w 645"/>
                <a:gd name="T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617">
                  <a:moveTo>
                    <a:pt x="0" y="0"/>
                  </a:moveTo>
                  <a:lnTo>
                    <a:pt x="410" y="617"/>
                  </a:lnTo>
                  <a:lnTo>
                    <a:pt x="645" y="48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0"/>
            <p:cNvSpPr/>
            <p:nvPr/>
          </p:nvSpPr>
          <p:spPr bwMode="auto">
            <a:xfrm>
              <a:off x="2990850" y="5927725"/>
              <a:ext cx="1820863" cy="755650"/>
            </a:xfrm>
            <a:custGeom>
              <a:avLst/>
              <a:gdLst>
                <a:gd name="T0" fmla="*/ 0 w 1147"/>
                <a:gd name="T1" fmla="*/ 43 h 476"/>
                <a:gd name="T2" fmla="*/ 68 w 1147"/>
                <a:gd name="T3" fmla="*/ 476 h 476"/>
                <a:gd name="T4" fmla="*/ 1147 w 1147"/>
                <a:gd name="T5" fmla="*/ 0 h 476"/>
                <a:gd name="T6" fmla="*/ 0 w 1147"/>
                <a:gd name="T7" fmla="*/ 43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476">
                  <a:moveTo>
                    <a:pt x="0" y="43"/>
                  </a:moveTo>
                  <a:lnTo>
                    <a:pt x="68" y="476"/>
                  </a:lnTo>
                  <a:lnTo>
                    <a:pt x="1147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1"/>
            <p:cNvSpPr/>
            <p:nvPr/>
          </p:nvSpPr>
          <p:spPr bwMode="auto">
            <a:xfrm>
              <a:off x="2990850" y="5434013"/>
              <a:ext cx="1820863" cy="561975"/>
            </a:xfrm>
            <a:custGeom>
              <a:avLst/>
              <a:gdLst>
                <a:gd name="T0" fmla="*/ 790 w 1147"/>
                <a:gd name="T1" fmla="*/ 0 h 354"/>
                <a:gd name="T2" fmla="*/ 0 w 1147"/>
                <a:gd name="T3" fmla="*/ 354 h 354"/>
                <a:gd name="T4" fmla="*/ 1147 w 1147"/>
                <a:gd name="T5" fmla="*/ 311 h 354"/>
                <a:gd name="T6" fmla="*/ 790 w 1147"/>
                <a:gd name="T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354">
                  <a:moveTo>
                    <a:pt x="790" y="0"/>
                  </a:moveTo>
                  <a:lnTo>
                    <a:pt x="0" y="354"/>
                  </a:lnTo>
                  <a:lnTo>
                    <a:pt x="1147" y="311"/>
                  </a:lnTo>
                  <a:lnTo>
                    <a:pt x="79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2"/>
            <p:cNvSpPr/>
            <p:nvPr/>
          </p:nvSpPr>
          <p:spPr bwMode="auto">
            <a:xfrm>
              <a:off x="3751263" y="2073275"/>
              <a:ext cx="1265238" cy="812800"/>
            </a:xfrm>
            <a:custGeom>
              <a:avLst/>
              <a:gdLst>
                <a:gd name="T0" fmla="*/ 68 w 797"/>
                <a:gd name="T1" fmla="*/ 177 h 512"/>
                <a:gd name="T2" fmla="*/ 0 w 797"/>
                <a:gd name="T3" fmla="*/ 512 h 512"/>
                <a:gd name="T4" fmla="*/ 797 w 797"/>
                <a:gd name="T5" fmla="*/ 0 h 512"/>
                <a:gd name="T6" fmla="*/ 68 w 797"/>
                <a:gd name="T7" fmla="*/ 177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7" h="512">
                  <a:moveTo>
                    <a:pt x="68" y="177"/>
                  </a:moveTo>
                  <a:lnTo>
                    <a:pt x="0" y="512"/>
                  </a:lnTo>
                  <a:lnTo>
                    <a:pt x="797" y="0"/>
                  </a:lnTo>
                  <a:lnTo>
                    <a:pt x="68" y="17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3"/>
            <p:cNvSpPr/>
            <p:nvPr/>
          </p:nvSpPr>
          <p:spPr bwMode="auto">
            <a:xfrm>
              <a:off x="3859213" y="696913"/>
              <a:ext cx="1157288" cy="1657350"/>
            </a:xfrm>
            <a:custGeom>
              <a:avLst/>
              <a:gdLst>
                <a:gd name="T0" fmla="*/ 121 w 729"/>
                <a:gd name="T1" fmla="*/ 0 h 1044"/>
                <a:gd name="T2" fmla="*/ 0 w 729"/>
                <a:gd name="T3" fmla="*/ 1044 h 1044"/>
                <a:gd name="T4" fmla="*/ 729 w 729"/>
                <a:gd name="T5" fmla="*/ 867 h 1044"/>
                <a:gd name="T6" fmla="*/ 121 w 729"/>
                <a:gd name="T7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" h="1044">
                  <a:moveTo>
                    <a:pt x="121" y="0"/>
                  </a:moveTo>
                  <a:lnTo>
                    <a:pt x="0" y="1044"/>
                  </a:lnTo>
                  <a:lnTo>
                    <a:pt x="729" y="867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4"/>
            <p:cNvSpPr/>
            <p:nvPr/>
          </p:nvSpPr>
          <p:spPr bwMode="auto">
            <a:xfrm>
              <a:off x="4244975" y="5346700"/>
              <a:ext cx="820738" cy="581025"/>
            </a:xfrm>
            <a:custGeom>
              <a:avLst/>
              <a:gdLst>
                <a:gd name="T0" fmla="*/ 0 w 517"/>
                <a:gd name="T1" fmla="*/ 55 h 366"/>
                <a:gd name="T2" fmla="*/ 357 w 517"/>
                <a:gd name="T3" fmla="*/ 366 h 366"/>
                <a:gd name="T4" fmla="*/ 517 w 517"/>
                <a:gd name="T5" fmla="*/ 0 h 366"/>
                <a:gd name="T6" fmla="*/ 0 w 517"/>
                <a:gd name="T7" fmla="*/ 5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366">
                  <a:moveTo>
                    <a:pt x="0" y="55"/>
                  </a:moveTo>
                  <a:lnTo>
                    <a:pt x="357" y="366"/>
                  </a:lnTo>
                  <a:lnTo>
                    <a:pt x="517" y="0"/>
                  </a:lnTo>
                  <a:lnTo>
                    <a:pt x="0" y="5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5"/>
            <p:cNvSpPr/>
            <p:nvPr/>
          </p:nvSpPr>
          <p:spPr bwMode="auto">
            <a:xfrm>
              <a:off x="4003675" y="4891088"/>
              <a:ext cx="1062038" cy="542925"/>
            </a:xfrm>
            <a:custGeom>
              <a:avLst/>
              <a:gdLst>
                <a:gd name="T0" fmla="*/ 0 w 669"/>
                <a:gd name="T1" fmla="*/ 0 h 342"/>
                <a:gd name="T2" fmla="*/ 152 w 669"/>
                <a:gd name="T3" fmla="*/ 342 h 342"/>
                <a:gd name="T4" fmla="*/ 669 w 669"/>
                <a:gd name="T5" fmla="*/ 287 h 342"/>
                <a:gd name="T6" fmla="*/ 0 w 66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342">
                  <a:moveTo>
                    <a:pt x="0" y="0"/>
                  </a:moveTo>
                  <a:lnTo>
                    <a:pt x="152" y="342"/>
                  </a:lnTo>
                  <a:lnTo>
                    <a:pt x="669" y="2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6"/>
            <p:cNvSpPr/>
            <p:nvPr/>
          </p:nvSpPr>
          <p:spPr bwMode="auto">
            <a:xfrm>
              <a:off x="4003675" y="4465638"/>
              <a:ext cx="1062038" cy="881063"/>
            </a:xfrm>
            <a:custGeom>
              <a:avLst/>
              <a:gdLst>
                <a:gd name="T0" fmla="*/ 167 w 669"/>
                <a:gd name="T1" fmla="*/ 0 h 555"/>
                <a:gd name="T2" fmla="*/ 0 w 669"/>
                <a:gd name="T3" fmla="*/ 268 h 555"/>
                <a:gd name="T4" fmla="*/ 669 w 669"/>
                <a:gd name="T5" fmla="*/ 555 h 555"/>
                <a:gd name="T6" fmla="*/ 167 w 669"/>
                <a:gd name="T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555">
                  <a:moveTo>
                    <a:pt x="167" y="0"/>
                  </a:moveTo>
                  <a:lnTo>
                    <a:pt x="0" y="268"/>
                  </a:lnTo>
                  <a:lnTo>
                    <a:pt x="669" y="555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7"/>
            <p:cNvSpPr/>
            <p:nvPr/>
          </p:nvSpPr>
          <p:spPr bwMode="auto">
            <a:xfrm>
              <a:off x="3967163" y="9525"/>
              <a:ext cx="1531938" cy="687388"/>
            </a:xfrm>
            <a:custGeom>
              <a:avLst/>
              <a:gdLst>
                <a:gd name="T0" fmla="*/ 0 w 965"/>
                <a:gd name="T1" fmla="*/ 0 h 433"/>
                <a:gd name="T2" fmla="*/ 53 w 965"/>
                <a:gd name="T3" fmla="*/ 433 h 433"/>
                <a:gd name="T4" fmla="*/ 965 w 965"/>
                <a:gd name="T5" fmla="*/ 165 h 433"/>
                <a:gd name="T6" fmla="*/ 0 w 965"/>
                <a:gd name="T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433">
                  <a:moveTo>
                    <a:pt x="0" y="0"/>
                  </a:moveTo>
                  <a:lnTo>
                    <a:pt x="53" y="433"/>
                  </a:lnTo>
                  <a:lnTo>
                    <a:pt x="965" y="1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8"/>
            <p:cNvSpPr/>
            <p:nvPr/>
          </p:nvSpPr>
          <p:spPr bwMode="auto">
            <a:xfrm>
              <a:off x="4051300" y="696913"/>
              <a:ext cx="1495425" cy="1376363"/>
            </a:xfrm>
            <a:custGeom>
              <a:avLst/>
              <a:gdLst>
                <a:gd name="T0" fmla="*/ 0 w 942"/>
                <a:gd name="T1" fmla="*/ 0 h 867"/>
                <a:gd name="T2" fmla="*/ 608 w 942"/>
                <a:gd name="T3" fmla="*/ 867 h 867"/>
                <a:gd name="T4" fmla="*/ 942 w 942"/>
                <a:gd name="T5" fmla="*/ 80 h 867"/>
                <a:gd name="T6" fmla="*/ 0 w 942"/>
                <a:gd name="T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867">
                  <a:moveTo>
                    <a:pt x="0" y="0"/>
                  </a:moveTo>
                  <a:lnTo>
                    <a:pt x="608" y="867"/>
                  </a:lnTo>
                  <a:lnTo>
                    <a:pt x="942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9"/>
            <p:cNvSpPr/>
            <p:nvPr/>
          </p:nvSpPr>
          <p:spPr bwMode="auto">
            <a:xfrm>
              <a:off x="4051300" y="271463"/>
              <a:ext cx="1495425" cy="552450"/>
            </a:xfrm>
            <a:custGeom>
              <a:avLst/>
              <a:gdLst>
                <a:gd name="T0" fmla="*/ 912 w 942"/>
                <a:gd name="T1" fmla="*/ 0 h 348"/>
                <a:gd name="T2" fmla="*/ 0 w 942"/>
                <a:gd name="T3" fmla="*/ 268 h 348"/>
                <a:gd name="T4" fmla="*/ 942 w 942"/>
                <a:gd name="T5" fmla="*/ 348 h 348"/>
                <a:gd name="T6" fmla="*/ 912 w 942"/>
                <a:gd name="T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348">
                  <a:moveTo>
                    <a:pt x="912" y="0"/>
                  </a:moveTo>
                  <a:lnTo>
                    <a:pt x="0" y="268"/>
                  </a:lnTo>
                  <a:lnTo>
                    <a:pt x="942" y="348"/>
                  </a:lnTo>
                  <a:lnTo>
                    <a:pt x="91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0"/>
            <p:cNvSpPr/>
            <p:nvPr/>
          </p:nvSpPr>
          <p:spPr bwMode="auto">
            <a:xfrm>
              <a:off x="3751263" y="2692400"/>
              <a:ext cx="1881188" cy="958850"/>
            </a:xfrm>
            <a:custGeom>
              <a:avLst/>
              <a:gdLst>
                <a:gd name="T0" fmla="*/ 0 w 1185"/>
                <a:gd name="T1" fmla="*/ 122 h 604"/>
                <a:gd name="T2" fmla="*/ 645 w 1185"/>
                <a:gd name="T3" fmla="*/ 604 h 604"/>
                <a:gd name="T4" fmla="*/ 1185 w 1185"/>
                <a:gd name="T5" fmla="*/ 0 h 604"/>
                <a:gd name="T6" fmla="*/ 0 w 1185"/>
                <a:gd name="T7" fmla="*/ 12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5" h="604">
                  <a:moveTo>
                    <a:pt x="0" y="122"/>
                  </a:moveTo>
                  <a:lnTo>
                    <a:pt x="645" y="604"/>
                  </a:lnTo>
                  <a:lnTo>
                    <a:pt x="1185" y="0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1"/>
            <p:cNvSpPr/>
            <p:nvPr/>
          </p:nvSpPr>
          <p:spPr bwMode="auto">
            <a:xfrm>
              <a:off x="3751263" y="2073275"/>
              <a:ext cx="1881188" cy="812800"/>
            </a:xfrm>
            <a:custGeom>
              <a:avLst/>
              <a:gdLst>
                <a:gd name="T0" fmla="*/ 797 w 1185"/>
                <a:gd name="T1" fmla="*/ 0 h 512"/>
                <a:gd name="T2" fmla="*/ 0 w 1185"/>
                <a:gd name="T3" fmla="*/ 512 h 512"/>
                <a:gd name="T4" fmla="*/ 1185 w 1185"/>
                <a:gd name="T5" fmla="*/ 390 h 512"/>
                <a:gd name="T6" fmla="*/ 797 w 1185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5" h="512">
                  <a:moveTo>
                    <a:pt x="797" y="0"/>
                  </a:moveTo>
                  <a:lnTo>
                    <a:pt x="0" y="512"/>
                  </a:lnTo>
                  <a:lnTo>
                    <a:pt x="1185" y="390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2"/>
            <p:cNvSpPr/>
            <p:nvPr/>
          </p:nvSpPr>
          <p:spPr bwMode="auto">
            <a:xfrm>
              <a:off x="5016500" y="823913"/>
              <a:ext cx="723900" cy="1249363"/>
            </a:xfrm>
            <a:custGeom>
              <a:avLst/>
              <a:gdLst>
                <a:gd name="T0" fmla="*/ 334 w 456"/>
                <a:gd name="T1" fmla="*/ 0 h 787"/>
                <a:gd name="T2" fmla="*/ 0 w 456"/>
                <a:gd name="T3" fmla="*/ 787 h 787"/>
                <a:gd name="T4" fmla="*/ 456 w 456"/>
                <a:gd name="T5" fmla="*/ 42 h 787"/>
                <a:gd name="T6" fmla="*/ 334 w 456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787">
                  <a:moveTo>
                    <a:pt x="334" y="0"/>
                  </a:moveTo>
                  <a:lnTo>
                    <a:pt x="0" y="787"/>
                  </a:lnTo>
                  <a:lnTo>
                    <a:pt x="456" y="4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3"/>
            <p:cNvSpPr/>
            <p:nvPr/>
          </p:nvSpPr>
          <p:spPr bwMode="auto">
            <a:xfrm>
              <a:off x="5499100" y="271463"/>
              <a:ext cx="241300" cy="619125"/>
            </a:xfrm>
            <a:custGeom>
              <a:avLst/>
              <a:gdLst>
                <a:gd name="T0" fmla="*/ 0 w 152"/>
                <a:gd name="T1" fmla="*/ 0 h 390"/>
                <a:gd name="T2" fmla="*/ 30 w 152"/>
                <a:gd name="T3" fmla="*/ 348 h 390"/>
                <a:gd name="T4" fmla="*/ 152 w 152"/>
                <a:gd name="T5" fmla="*/ 390 h 390"/>
                <a:gd name="T6" fmla="*/ 0 w 152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90">
                  <a:moveTo>
                    <a:pt x="0" y="0"/>
                  </a:moveTo>
                  <a:lnTo>
                    <a:pt x="30" y="348"/>
                  </a:lnTo>
                  <a:lnTo>
                    <a:pt x="152" y="3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4"/>
            <p:cNvSpPr/>
            <p:nvPr/>
          </p:nvSpPr>
          <p:spPr bwMode="auto">
            <a:xfrm>
              <a:off x="4775200" y="2692400"/>
              <a:ext cx="1109663" cy="958850"/>
            </a:xfrm>
            <a:custGeom>
              <a:avLst/>
              <a:gdLst>
                <a:gd name="T0" fmla="*/ 540 w 699"/>
                <a:gd name="T1" fmla="*/ 0 h 604"/>
                <a:gd name="T2" fmla="*/ 0 w 699"/>
                <a:gd name="T3" fmla="*/ 604 h 604"/>
                <a:gd name="T4" fmla="*/ 699 w 699"/>
                <a:gd name="T5" fmla="*/ 153 h 604"/>
                <a:gd name="T6" fmla="*/ 540 w 699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9" h="604">
                  <a:moveTo>
                    <a:pt x="540" y="0"/>
                  </a:moveTo>
                  <a:lnTo>
                    <a:pt x="0" y="604"/>
                  </a:lnTo>
                  <a:lnTo>
                    <a:pt x="699" y="153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5"/>
            <p:cNvSpPr/>
            <p:nvPr/>
          </p:nvSpPr>
          <p:spPr bwMode="auto">
            <a:xfrm>
              <a:off x="4811713" y="5346700"/>
              <a:ext cx="1096963" cy="1123950"/>
            </a:xfrm>
            <a:custGeom>
              <a:avLst/>
              <a:gdLst>
                <a:gd name="T0" fmla="*/ 160 w 691"/>
                <a:gd name="T1" fmla="*/ 0 h 708"/>
                <a:gd name="T2" fmla="*/ 0 w 691"/>
                <a:gd name="T3" fmla="*/ 366 h 708"/>
                <a:gd name="T4" fmla="*/ 691 w 691"/>
                <a:gd name="T5" fmla="*/ 708 h 708"/>
                <a:gd name="T6" fmla="*/ 160 w 691"/>
                <a:gd name="T7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708">
                  <a:moveTo>
                    <a:pt x="160" y="0"/>
                  </a:moveTo>
                  <a:lnTo>
                    <a:pt x="0" y="366"/>
                  </a:lnTo>
                  <a:lnTo>
                    <a:pt x="691" y="708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6"/>
            <p:cNvSpPr/>
            <p:nvPr/>
          </p:nvSpPr>
          <p:spPr bwMode="auto">
            <a:xfrm>
              <a:off x="3098800" y="5927725"/>
              <a:ext cx="2809875" cy="755650"/>
            </a:xfrm>
            <a:custGeom>
              <a:avLst/>
              <a:gdLst>
                <a:gd name="T0" fmla="*/ 1079 w 1770"/>
                <a:gd name="T1" fmla="*/ 0 h 476"/>
                <a:gd name="T2" fmla="*/ 0 w 1770"/>
                <a:gd name="T3" fmla="*/ 476 h 476"/>
                <a:gd name="T4" fmla="*/ 1770 w 1770"/>
                <a:gd name="T5" fmla="*/ 342 h 476"/>
                <a:gd name="T6" fmla="*/ 1079 w 1770"/>
                <a:gd name="T7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0" h="476">
                  <a:moveTo>
                    <a:pt x="1079" y="0"/>
                  </a:moveTo>
                  <a:lnTo>
                    <a:pt x="0" y="476"/>
                  </a:lnTo>
                  <a:lnTo>
                    <a:pt x="1770" y="342"/>
                  </a:lnTo>
                  <a:lnTo>
                    <a:pt x="107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4775200" y="2935288"/>
              <a:ext cx="1423988" cy="909638"/>
            </a:xfrm>
            <a:custGeom>
              <a:avLst/>
              <a:gdLst>
                <a:gd name="T0" fmla="*/ 699 w 897"/>
                <a:gd name="T1" fmla="*/ 0 h 573"/>
                <a:gd name="T2" fmla="*/ 0 w 897"/>
                <a:gd name="T3" fmla="*/ 451 h 573"/>
                <a:gd name="T4" fmla="*/ 897 w 897"/>
                <a:gd name="T5" fmla="*/ 573 h 573"/>
                <a:gd name="T6" fmla="*/ 699 w 897"/>
                <a:gd name="T7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7" h="573">
                  <a:moveTo>
                    <a:pt x="699" y="0"/>
                  </a:moveTo>
                  <a:lnTo>
                    <a:pt x="0" y="451"/>
                  </a:lnTo>
                  <a:lnTo>
                    <a:pt x="897" y="573"/>
                  </a:lnTo>
                  <a:lnTo>
                    <a:pt x="69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4268788" y="3651250"/>
              <a:ext cx="1930400" cy="814388"/>
            </a:xfrm>
            <a:custGeom>
              <a:avLst/>
              <a:gdLst>
                <a:gd name="T0" fmla="*/ 319 w 1216"/>
                <a:gd name="T1" fmla="*/ 0 h 513"/>
                <a:gd name="T2" fmla="*/ 0 w 1216"/>
                <a:gd name="T3" fmla="*/ 513 h 513"/>
                <a:gd name="T4" fmla="*/ 1216 w 1216"/>
                <a:gd name="T5" fmla="*/ 122 h 513"/>
                <a:gd name="T6" fmla="*/ 319 w 1216"/>
                <a:gd name="T7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6" h="513">
                  <a:moveTo>
                    <a:pt x="319" y="0"/>
                  </a:moveTo>
                  <a:lnTo>
                    <a:pt x="0" y="513"/>
                  </a:lnTo>
                  <a:lnTo>
                    <a:pt x="1216" y="122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4268788" y="3844925"/>
              <a:ext cx="1930400" cy="1501775"/>
            </a:xfrm>
            <a:custGeom>
              <a:avLst/>
              <a:gdLst>
                <a:gd name="T0" fmla="*/ 0 w 1216"/>
                <a:gd name="T1" fmla="*/ 391 h 946"/>
                <a:gd name="T2" fmla="*/ 502 w 1216"/>
                <a:gd name="T3" fmla="*/ 946 h 946"/>
                <a:gd name="T4" fmla="*/ 1216 w 1216"/>
                <a:gd name="T5" fmla="*/ 0 h 946"/>
                <a:gd name="T6" fmla="*/ 0 w 1216"/>
                <a:gd name="T7" fmla="*/ 391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6" h="946">
                  <a:moveTo>
                    <a:pt x="0" y="391"/>
                  </a:moveTo>
                  <a:lnTo>
                    <a:pt x="502" y="946"/>
                  </a:lnTo>
                  <a:lnTo>
                    <a:pt x="1216" y="0"/>
                  </a:lnTo>
                  <a:lnTo>
                    <a:pt x="0" y="39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5065713" y="5027613"/>
              <a:ext cx="1435100" cy="1443038"/>
            </a:xfrm>
            <a:custGeom>
              <a:avLst/>
              <a:gdLst>
                <a:gd name="T0" fmla="*/ 0 w 904"/>
                <a:gd name="T1" fmla="*/ 201 h 909"/>
                <a:gd name="T2" fmla="*/ 531 w 904"/>
                <a:gd name="T3" fmla="*/ 909 h 909"/>
                <a:gd name="T4" fmla="*/ 904 w 904"/>
                <a:gd name="T5" fmla="*/ 0 h 909"/>
                <a:gd name="T6" fmla="*/ 0 w 904"/>
                <a:gd name="T7" fmla="*/ 201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4" h="909">
                  <a:moveTo>
                    <a:pt x="0" y="201"/>
                  </a:moveTo>
                  <a:lnTo>
                    <a:pt x="531" y="909"/>
                  </a:lnTo>
                  <a:lnTo>
                    <a:pt x="904" y="0"/>
                  </a:lnTo>
                  <a:lnTo>
                    <a:pt x="0" y="20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5065713" y="3844925"/>
              <a:ext cx="1435100" cy="1501775"/>
            </a:xfrm>
            <a:custGeom>
              <a:avLst/>
              <a:gdLst>
                <a:gd name="T0" fmla="*/ 714 w 904"/>
                <a:gd name="T1" fmla="*/ 0 h 946"/>
                <a:gd name="T2" fmla="*/ 0 w 904"/>
                <a:gd name="T3" fmla="*/ 946 h 946"/>
                <a:gd name="T4" fmla="*/ 904 w 904"/>
                <a:gd name="T5" fmla="*/ 745 h 946"/>
                <a:gd name="T6" fmla="*/ 714 w 904"/>
                <a:gd name="T7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4" h="946">
                  <a:moveTo>
                    <a:pt x="714" y="0"/>
                  </a:moveTo>
                  <a:lnTo>
                    <a:pt x="0" y="946"/>
                  </a:lnTo>
                  <a:lnTo>
                    <a:pt x="904" y="745"/>
                  </a:lnTo>
                  <a:lnTo>
                    <a:pt x="71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5632450" y="1277938"/>
              <a:ext cx="1338263" cy="1657350"/>
            </a:xfrm>
            <a:custGeom>
              <a:avLst/>
              <a:gdLst>
                <a:gd name="T0" fmla="*/ 0 w 843"/>
                <a:gd name="T1" fmla="*/ 891 h 1044"/>
                <a:gd name="T2" fmla="*/ 159 w 843"/>
                <a:gd name="T3" fmla="*/ 1044 h 1044"/>
                <a:gd name="T4" fmla="*/ 843 w 843"/>
                <a:gd name="T5" fmla="*/ 0 h 1044"/>
                <a:gd name="T6" fmla="*/ 0 w 843"/>
                <a:gd name="T7" fmla="*/ 891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3" h="1044">
                  <a:moveTo>
                    <a:pt x="0" y="891"/>
                  </a:moveTo>
                  <a:lnTo>
                    <a:pt x="159" y="1044"/>
                  </a:lnTo>
                  <a:lnTo>
                    <a:pt x="843" y="0"/>
                  </a:lnTo>
                  <a:lnTo>
                    <a:pt x="0" y="89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3"/>
            <p:cNvSpPr/>
            <p:nvPr/>
          </p:nvSpPr>
          <p:spPr bwMode="auto">
            <a:xfrm>
              <a:off x="5016500" y="1277938"/>
              <a:ext cx="1954213" cy="1414463"/>
            </a:xfrm>
            <a:custGeom>
              <a:avLst/>
              <a:gdLst>
                <a:gd name="T0" fmla="*/ 0 w 1231"/>
                <a:gd name="T1" fmla="*/ 501 h 891"/>
                <a:gd name="T2" fmla="*/ 388 w 1231"/>
                <a:gd name="T3" fmla="*/ 891 h 891"/>
                <a:gd name="T4" fmla="*/ 1231 w 1231"/>
                <a:gd name="T5" fmla="*/ 0 h 891"/>
                <a:gd name="T6" fmla="*/ 0 w 1231"/>
                <a:gd name="T7" fmla="*/ 501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1" h="891">
                  <a:moveTo>
                    <a:pt x="0" y="501"/>
                  </a:moveTo>
                  <a:lnTo>
                    <a:pt x="388" y="891"/>
                  </a:lnTo>
                  <a:lnTo>
                    <a:pt x="1231" y="0"/>
                  </a:lnTo>
                  <a:lnTo>
                    <a:pt x="0" y="50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4"/>
            <p:cNvSpPr/>
            <p:nvPr/>
          </p:nvSpPr>
          <p:spPr bwMode="auto">
            <a:xfrm>
              <a:off x="5016500" y="890588"/>
              <a:ext cx="1954213" cy="1182688"/>
            </a:xfrm>
            <a:custGeom>
              <a:avLst/>
              <a:gdLst>
                <a:gd name="T0" fmla="*/ 456 w 1231"/>
                <a:gd name="T1" fmla="*/ 0 h 745"/>
                <a:gd name="T2" fmla="*/ 0 w 1231"/>
                <a:gd name="T3" fmla="*/ 745 h 745"/>
                <a:gd name="T4" fmla="*/ 1231 w 1231"/>
                <a:gd name="T5" fmla="*/ 244 h 745"/>
                <a:gd name="T6" fmla="*/ 456 w 1231"/>
                <a:gd name="T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1" h="745">
                  <a:moveTo>
                    <a:pt x="456" y="0"/>
                  </a:moveTo>
                  <a:lnTo>
                    <a:pt x="0" y="745"/>
                  </a:lnTo>
                  <a:lnTo>
                    <a:pt x="1231" y="244"/>
                  </a:lnTo>
                  <a:lnTo>
                    <a:pt x="45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5"/>
            <p:cNvSpPr/>
            <p:nvPr/>
          </p:nvSpPr>
          <p:spPr bwMode="auto">
            <a:xfrm>
              <a:off x="6199188" y="3844925"/>
              <a:ext cx="892175" cy="1182688"/>
            </a:xfrm>
            <a:custGeom>
              <a:avLst/>
              <a:gdLst>
                <a:gd name="T0" fmla="*/ 0 w 562"/>
                <a:gd name="T1" fmla="*/ 0 h 745"/>
                <a:gd name="T2" fmla="*/ 190 w 562"/>
                <a:gd name="T3" fmla="*/ 745 h 745"/>
                <a:gd name="T4" fmla="*/ 562 w 562"/>
                <a:gd name="T5" fmla="*/ 391 h 745"/>
                <a:gd name="T6" fmla="*/ 0 w 562"/>
                <a:gd name="T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2" h="745">
                  <a:moveTo>
                    <a:pt x="0" y="0"/>
                  </a:moveTo>
                  <a:lnTo>
                    <a:pt x="190" y="745"/>
                  </a:lnTo>
                  <a:lnTo>
                    <a:pt x="562" y="39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6"/>
            <p:cNvSpPr/>
            <p:nvPr/>
          </p:nvSpPr>
          <p:spPr bwMode="auto">
            <a:xfrm>
              <a:off x="5908675" y="5027613"/>
              <a:ext cx="1519238" cy="1443038"/>
            </a:xfrm>
            <a:custGeom>
              <a:avLst/>
              <a:gdLst>
                <a:gd name="T0" fmla="*/ 373 w 957"/>
                <a:gd name="T1" fmla="*/ 0 h 909"/>
                <a:gd name="T2" fmla="*/ 0 w 957"/>
                <a:gd name="T3" fmla="*/ 909 h 909"/>
                <a:gd name="T4" fmla="*/ 957 w 957"/>
                <a:gd name="T5" fmla="*/ 433 h 909"/>
                <a:gd name="T6" fmla="*/ 373 w 957"/>
                <a:gd name="T7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909">
                  <a:moveTo>
                    <a:pt x="373" y="0"/>
                  </a:moveTo>
                  <a:lnTo>
                    <a:pt x="0" y="909"/>
                  </a:lnTo>
                  <a:lnTo>
                    <a:pt x="957" y="433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7"/>
            <p:cNvSpPr/>
            <p:nvPr/>
          </p:nvSpPr>
          <p:spPr bwMode="auto">
            <a:xfrm>
              <a:off x="6500813" y="4465638"/>
              <a:ext cx="927100" cy="1249363"/>
            </a:xfrm>
            <a:custGeom>
              <a:avLst/>
              <a:gdLst>
                <a:gd name="T0" fmla="*/ 372 w 584"/>
                <a:gd name="T1" fmla="*/ 0 h 787"/>
                <a:gd name="T2" fmla="*/ 0 w 584"/>
                <a:gd name="T3" fmla="*/ 354 h 787"/>
                <a:gd name="T4" fmla="*/ 584 w 584"/>
                <a:gd name="T5" fmla="*/ 787 h 787"/>
                <a:gd name="T6" fmla="*/ 372 w 584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4" h="787">
                  <a:moveTo>
                    <a:pt x="372" y="0"/>
                  </a:moveTo>
                  <a:lnTo>
                    <a:pt x="0" y="354"/>
                  </a:lnTo>
                  <a:lnTo>
                    <a:pt x="584" y="787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8"/>
            <p:cNvSpPr/>
            <p:nvPr/>
          </p:nvSpPr>
          <p:spPr bwMode="auto">
            <a:xfrm>
              <a:off x="5499100" y="271463"/>
              <a:ext cx="2038350" cy="619125"/>
            </a:xfrm>
            <a:custGeom>
              <a:avLst/>
              <a:gdLst>
                <a:gd name="T0" fmla="*/ 0 w 1284"/>
                <a:gd name="T1" fmla="*/ 0 h 390"/>
                <a:gd name="T2" fmla="*/ 152 w 1284"/>
                <a:gd name="T3" fmla="*/ 390 h 390"/>
                <a:gd name="T4" fmla="*/ 1284 w 1284"/>
                <a:gd name="T5" fmla="*/ 140 h 390"/>
                <a:gd name="T6" fmla="*/ 0 w 1284"/>
                <a:gd name="T7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4" h="390">
                  <a:moveTo>
                    <a:pt x="0" y="0"/>
                  </a:moveTo>
                  <a:lnTo>
                    <a:pt x="152" y="390"/>
                  </a:lnTo>
                  <a:lnTo>
                    <a:pt x="1284" y="1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9"/>
            <p:cNvSpPr/>
            <p:nvPr/>
          </p:nvSpPr>
          <p:spPr bwMode="auto">
            <a:xfrm>
              <a:off x="5740400" y="493713"/>
              <a:ext cx="1797050" cy="784225"/>
            </a:xfrm>
            <a:custGeom>
              <a:avLst/>
              <a:gdLst>
                <a:gd name="T0" fmla="*/ 0 w 1132"/>
                <a:gd name="T1" fmla="*/ 250 h 494"/>
                <a:gd name="T2" fmla="*/ 775 w 1132"/>
                <a:gd name="T3" fmla="*/ 494 h 494"/>
                <a:gd name="T4" fmla="*/ 1132 w 1132"/>
                <a:gd name="T5" fmla="*/ 0 h 494"/>
                <a:gd name="T6" fmla="*/ 0 w 1132"/>
                <a:gd name="T7" fmla="*/ 25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2" h="494">
                  <a:moveTo>
                    <a:pt x="0" y="250"/>
                  </a:moveTo>
                  <a:lnTo>
                    <a:pt x="775" y="494"/>
                  </a:lnTo>
                  <a:lnTo>
                    <a:pt x="1132" y="0"/>
                  </a:lnTo>
                  <a:lnTo>
                    <a:pt x="0" y="2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0"/>
            <p:cNvSpPr/>
            <p:nvPr/>
          </p:nvSpPr>
          <p:spPr bwMode="auto">
            <a:xfrm>
              <a:off x="6199188" y="3844925"/>
              <a:ext cx="1409700" cy="620713"/>
            </a:xfrm>
            <a:custGeom>
              <a:avLst/>
              <a:gdLst>
                <a:gd name="T0" fmla="*/ 0 w 888"/>
                <a:gd name="T1" fmla="*/ 0 h 391"/>
                <a:gd name="T2" fmla="*/ 562 w 888"/>
                <a:gd name="T3" fmla="*/ 391 h 391"/>
                <a:gd name="T4" fmla="*/ 888 w 888"/>
                <a:gd name="T5" fmla="*/ 165 h 391"/>
                <a:gd name="T6" fmla="*/ 0 w 888"/>
                <a:gd name="T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391">
                  <a:moveTo>
                    <a:pt x="0" y="0"/>
                  </a:moveTo>
                  <a:lnTo>
                    <a:pt x="562" y="391"/>
                  </a:lnTo>
                  <a:lnTo>
                    <a:pt x="888" y="1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1"/>
            <p:cNvSpPr/>
            <p:nvPr/>
          </p:nvSpPr>
          <p:spPr bwMode="auto">
            <a:xfrm>
              <a:off x="5884863" y="2557463"/>
              <a:ext cx="1917700" cy="1287463"/>
            </a:xfrm>
            <a:custGeom>
              <a:avLst/>
              <a:gdLst>
                <a:gd name="T0" fmla="*/ 0 w 1208"/>
                <a:gd name="T1" fmla="*/ 238 h 811"/>
                <a:gd name="T2" fmla="*/ 198 w 1208"/>
                <a:gd name="T3" fmla="*/ 811 h 811"/>
                <a:gd name="T4" fmla="*/ 1208 w 1208"/>
                <a:gd name="T5" fmla="*/ 0 h 811"/>
                <a:gd name="T6" fmla="*/ 0 w 1208"/>
                <a:gd name="T7" fmla="*/ 238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8" h="811">
                  <a:moveTo>
                    <a:pt x="0" y="238"/>
                  </a:moveTo>
                  <a:lnTo>
                    <a:pt x="198" y="811"/>
                  </a:lnTo>
                  <a:lnTo>
                    <a:pt x="1208" y="0"/>
                  </a:lnTo>
                  <a:lnTo>
                    <a:pt x="0" y="2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2"/>
            <p:cNvSpPr/>
            <p:nvPr/>
          </p:nvSpPr>
          <p:spPr bwMode="auto">
            <a:xfrm>
              <a:off x="6199188" y="2557463"/>
              <a:ext cx="1603375" cy="1549400"/>
            </a:xfrm>
            <a:custGeom>
              <a:avLst/>
              <a:gdLst>
                <a:gd name="T0" fmla="*/ 0 w 1010"/>
                <a:gd name="T1" fmla="*/ 811 h 976"/>
                <a:gd name="T2" fmla="*/ 888 w 1010"/>
                <a:gd name="T3" fmla="*/ 976 h 976"/>
                <a:gd name="T4" fmla="*/ 1010 w 1010"/>
                <a:gd name="T5" fmla="*/ 0 h 976"/>
                <a:gd name="T6" fmla="*/ 0 w 1010"/>
                <a:gd name="T7" fmla="*/ 811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0" h="976">
                  <a:moveTo>
                    <a:pt x="0" y="811"/>
                  </a:moveTo>
                  <a:lnTo>
                    <a:pt x="888" y="976"/>
                  </a:lnTo>
                  <a:lnTo>
                    <a:pt x="1010" y="0"/>
                  </a:lnTo>
                  <a:lnTo>
                    <a:pt x="0" y="81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"/>
            <p:cNvSpPr/>
            <p:nvPr/>
          </p:nvSpPr>
          <p:spPr bwMode="auto">
            <a:xfrm>
              <a:off x="5884863" y="1277938"/>
              <a:ext cx="1917700" cy="1657350"/>
            </a:xfrm>
            <a:custGeom>
              <a:avLst/>
              <a:gdLst>
                <a:gd name="T0" fmla="*/ 684 w 1208"/>
                <a:gd name="T1" fmla="*/ 0 h 1044"/>
                <a:gd name="T2" fmla="*/ 0 w 1208"/>
                <a:gd name="T3" fmla="*/ 1044 h 1044"/>
                <a:gd name="T4" fmla="*/ 1208 w 1208"/>
                <a:gd name="T5" fmla="*/ 806 h 1044"/>
                <a:gd name="T6" fmla="*/ 684 w 1208"/>
                <a:gd name="T7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8" h="1044">
                  <a:moveTo>
                    <a:pt x="684" y="0"/>
                  </a:moveTo>
                  <a:lnTo>
                    <a:pt x="0" y="1044"/>
                  </a:lnTo>
                  <a:lnTo>
                    <a:pt x="1208" y="806"/>
                  </a:lnTo>
                  <a:lnTo>
                    <a:pt x="68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4"/>
            <p:cNvSpPr/>
            <p:nvPr/>
          </p:nvSpPr>
          <p:spPr bwMode="auto">
            <a:xfrm>
              <a:off x="3967163" y="9525"/>
              <a:ext cx="3859213" cy="261938"/>
            </a:xfrm>
            <a:custGeom>
              <a:avLst/>
              <a:gdLst>
                <a:gd name="T0" fmla="*/ 0 w 2431"/>
                <a:gd name="T1" fmla="*/ 0 h 165"/>
                <a:gd name="T2" fmla="*/ 965 w 2431"/>
                <a:gd name="T3" fmla="*/ 165 h 165"/>
                <a:gd name="T4" fmla="*/ 2431 w 2431"/>
                <a:gd name="T5" fmla="*/ 31 h 165"/>
                <a:gd name="T6" fmla="*/ 0 w 2431"/>
                <a:gd name="T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1" h="165">
                  <a:moveTo>
                    <a:pt x="0" y="0"/>
                  </a:moveTo>
                  <a:lnTo>
                    <a:pt x="965" y="165"/>
                  </a:lnTo>
                  <a:lnTo>
                    <a:pt x="2431" y="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5499100" y="58738"/>
              <a:ext cx="2327275" cy="434975"/>
            </a:xfrm>
            <a:custGeom>
              <a:avLst/>
              <a:gdLst>
                <a:gd name="T0" fmla="*/ 0 w 1466"/>
                <a:gd name="T1" fmla="*/ 134 h 274"/>
                <a:gd name="T2" fmla="*/ 1284 w 1466"/>
                <a:gd name="T3" fmla="*/ 274 h 274"/>
                <a:gd name="T4" fmla="*/ 1466 w 1466"/>
                <a:gd name="T5" fmla="*/ 0 h 274"/>
                <a:gd name="T6" fmla="*/ 0 w 1466"/>
                <a:gd name="T7" fmla="*/ 1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6" h="274">
                  <a:moveTo>
                    <a:pt x="0" y="134"/>
                  </a:moveTo>
                  <a:lnTo>
                    <a:pt x="1284" y="274"/>
                  </a:lnTo>
                  <a:lnTo>
                    <a:pt x="1466" y="0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6"/>
            <p:cNvSpPr/>
            <p:nvPr/>
          </p:nvSpPr>
          <p:spPr bwMode="auto">
            <a:xfrm>
              <a:off x="7608888" y="2557463"/>
              <a:ext cx="736600" cy="1549400"/>
            </a:xfrm>
            <a:custGeom>
              <a:avLst/>
              <a:gdLst>
                <a:gd name="T0" fmla="*/ 122 w 464"/>
                <a:gd name="T1" fmla="*/ 0 h 976"/>
                <a:gd name="T2" fmla="*/ 0 w 464"/>
                <a:gd name="T3" fmla="*/ 976 h 976"/>
                <a:gd name="T4" fmla="*/ 464 w 464"/>
                <a:gd name="T5" fmla="*/ 811 h 976"/>
                <a:gd name="T6" fmla="*/ 122 w 464"/>
                <a:gd name="T7" fmla="*/ 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976">
                  <a:moveTo>
                    <a:pt x="122" y="0"/>
                  </a:moveTo>
                  <a:lnTo>
                    <a:pt x="0" y="976"/>
                  </a:lnTo>
                  <a:lnTo>
                    <a:pt x="464" y="811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7608888" y="3844925"/>
              <a:ext cx="833438" cy="1541463"/>
            </a:xfrm>
            <a:custGeom>
              <a:avLst/>
              <a:gdLst>
                <a:gd name="T0" fmla="*/ 464 w 525"/>
                <a:gd name="T1" fmla="*/ 0 h 971"/>
                <a:gd name="T2" fmla="*/ 0 w 525"/>
                <a:gd name="T3" fmla="*/ 165 h 971"/>
                <a:gd name="T4" fmla="*/ 525 w 525"/>
                <a:gd name="T5" fmla="*/ 971 h 971"/>
                <a:gd name="T6" fmla="*/ 464 w 525"/>
                <a:gd name="T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5" h="971">
                  <a:moveTo>
                    <a:pt x="464" y="0"/>
                  </a:moveTo>
                  <a:lnTo>
                    <a:pt x="0" y="165"/>
                  </a:lnTo>
                  <a:lnTo>
                    <a:pt x="525" y="971"/>
                  </a:lnTo>
                  <a:lnTo>
                    <a:pt x="46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8"/>
            <p:cNvSpPr/>
            <p:nvPr/>
          </p:nvSpPr>
          <p:spPr bwMode="auto">
            <a:xfrm>
              <a:off x="7091363" y="4465638"/>
              <a:ext cx="1350963" cy="1249363"/>
            </a:xfrm>
            <a:custGeom>
              <a:avLst/>
              <a:gdLst>
                <a:gd name="T0" fmla="*/ 0 w 851"/>
                <a:gd name="T1" fmla="*/ 0 h 787"/>
                <a:gd name="T2" fmla="*/ 212 w 851"/>
                <a:gd name="T3" fmla="*/ 787 h 787"/>
                <a:gd name="T4" fmla="*/ 851 w 851"/>
                <a:gd name="T5" fmla="*/ 580 h 787"/>
                <a:gd name="T6" fmla="*/ 0 w 85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1" h="787">
                  <a:moveTo>
                    <a:pt x="0" y="0"/>
                  </a:moveTo>
                  <a:lnTo>
                    <a:pt x="212" y="787"/>
                  </a:lnTo>
                  <a:lnTo>
                    <a:pt x="851" y="5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9"/>
            <p:cNvSpPr/>
            <p:nvPr/>
          </p:nvSpPr>
          <p:spPr bwMode="auto">
            <a:xfrm>
              <a:off x="7091363" y="4106863"/>
              <a:ext cx="1350963" cy="1279525"/>
            </a:xfrm>
            <a:custGeom>
              <a:avLst/>
              <a:gdLst>
                <a:gd name="T0" fmla="*/ 326 w 851"/>
                <a:gd name="T1" fmla="*/ 0 h 806"/>
                <a:gd name="T2" fmla="*/ 0 w 851"/>
                <a:gd name="T3" fmla="*/ 226 h 806"/>
                <a:gd name="T4" fmla="*/ 851 w 851"/>
                <a:gd name="T5" fmla="*/ 806 h 806"/>
                <a:gd name="T6" fmla="*/ 326 w 851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1" h="806">
                  <a:moveTo>
                    <a:pt x="326" y="0"/>
                  </a:moveTo>
                  <a:lnTo>
                    <a:pt x="0" y="226"/>
                  </a:lnTo>
                  <a:lnTo>
                    <a:pt x="851" y="806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0"/>
            <p:cNvSpPr/>
            <p:nvPr/>
          </p:nvSpPr>
          <p:spPr bwMode="auto">
            <a:xfrm>
              <a:off x="7802563" y="2557463"/>
              <a:ext cx="1169988" cy="1287463"/>
            </a:xfrm>
            <a:custGeom>
              <a:avLst/>
              <a:gdLst>
                <a:gd name="T0" fmla="*/ 0 w 737"/>
                <a:gd name="T1" fmla="*/ 0 h 811"/>
                <a:gd name="T2" fmla="*/ 342 w 737"/>
                <a:gd name="T3" fmla="*/ 811 h 811"/>
                <a:gd name="T4" fmla="*/ 737 w 737"/>
                <a:gd name="T5" fmla="*/ 274 h 811"/>
                <a:gd name="T6" fmla="*/ 0 w 737"/>
                <a:gd name="T7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7" h="811">
                  <a:moveTo>
                    <a:pt x="0" y="0"/>
                  </a:moveTo>
                  <a:lnTo>
                    <a:pt x="342" y="811"/>
                  </a:lnTo>
                  <a:lnTo>
                    <a:pt x="737" y="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1"/>
            <p:cNvSpPr/>
            <p:nvPr/>
          </p:nvSpPr>
          <p:spPr bwMode="auto">
            <a:xfrm>
              <a:off x="7537450" y="58738"/>
              <a:ext cx="1531938" cy="1539875"/>
            </a:xfrm>
            <a:custGeom>
              <a:avLst/>
              <a:gdLst>
                <a:gd name="T0" fmla="*/ 182 w 965"/>
                <a:gd name="T1" fmla="*/ 0 h 970"/>
                <a:gd name="T2" fmla="*/ 0 w 965"/>
                <a:gd name="T3" fmla="*/ 274 h 970"/>
                <a:gd name="T4" fmla="*/ 965 w 965"/>
                <a:gd name="T5" fmla="*/ 970 h 970"/>
                <a:gd name="T6" fmla="*/ 182 w 965"/>
                <a:gd name="T7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" h="970">
                  <a:moveTo>
                    <a:pt x="182" y="0"/>
                  </a:moveTo>
                  <a:lnTo>
                    <a:pt x="0" y="274"/>
                  </a:lnTo>
                  <a:lnTo>
                    <a:pt x="965" y="970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2"/>
            <p:cNvSpPr/>
            <p:nvPr/>
          </p:nvSpPr>
          <p:spPr bwMode="auto">
            <a:xfrm>
              <a:off x="7802563" y="1598613"/>
              <a:ext cx="1266825" cy="1393825"/>
            </a:xfrm>
            <a:custGeom>
              <a:avLst/>
              <a:gdLst>
                <a:gd name="T0" fmla="*/ 0 w 798"/>
                <a:gd name="T1" fmla="*/ 604 h 878"/>
                <a:gd name="T2" fmla="*/ 737 w 798"/>
                <a:gd name="T3" fmla="*/ 878 h 878"/>
                <a:gd name="T4" fmla="*/ 798 w 798"/>
                <a:gd name="T5" fmla="*/ 0 h 878"/>
                <a:gd name="T6" fmla="*/ 0 w 798"/>
                <a:gd name="T7" fmla="*/ 60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878">
                  <a:moveTo>
                    <a:pt x="0" y="604"/>
                  </a:moveTo>
                  <a:lnTo>
                    <a:pt x="737" y="878"/>
                  </a:lnTo>
                  <a:lnTo>
                    <a:pt x="798" y="0"/>
                  </a:lnTo>
                  <a:lnTo>
                    <a:pt x="0" y="60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3"/>
            <p:cNvSpPr/>
            <p:nvPr/>
          </p:nvSpPr>
          <p:spPr bwMode="auto">
            <a:xfrm>
              <a:off x="6970713" y="493713"/>
              <a:ext cx="2098675" cy="1104900"/>
            </a:xfrm>
            <a:custGeom>
              <a:avLst/>
              <a:gdLst>
                <a:gd name="T0" fmla="*/ 357 w 1322"/>
                <a:gd name="T1" fmla="*/ 0 h 696"/>
                <a:gd name="T2" fmla="*/ 0 w 1322"/>
                <a:gd name="T3" fmla="*/ 494 h 696"/>
                <a:gd name="T4" fmla="*/ 1322 w 1322"/>
                <a:gd name="T5" fmla="*/ 696 h 696"/>
                <a:gd name="T6" fmla="*/ 357 w 1322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2" h="696">
                  <a:moveTo>
                    <a:pt x="357" y="0"/>
                  </a:moveTo>
                  <a:lnTo>
                    <a:pt x="0" y="494"/>
                  </a:lnTo>
                  <a:lnTo>
                    <a:pt x="1322" y="696"/>
                  </a:lnTo>
                  <a:lnTo>
                    <a:pt x="35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4"/>
            <p:cNvSpPr/>
            <p:nvPr/>
          </p:nvSpPr>
          <p:spPr bwMode="auto">
            <a:xfrm>
              <a:off x="6970713" y="1277938"/>
              <a:ext cx="2098675" cy="1279525"/>
            </a:xfrm>
            <a:custGeom>
              <a:avLst/>
              <a:gdLst>
                <a:gd name="T0" fmla="*/ 0 w 1322"/>
                <a:gd name="T1" fmla="*/ 0 h 806"/>
                <a:gd name="T2" fmla="*/ 524 w 1322"/>
                <a:gd name="T3" fmla="*/ 806 h 806"/>
                <a:gd name="T4" fmla="*/ 1322 w 1322"/>
                <a:gd name="T5" fmla="*/ 202 h 806"/>
                <a:gd name="T6" fmla="*/ 0 w 1322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2" h="806">
                  <a:moveTo>
                    <a:pt x="0" y="0"/>
                  </a:moveTo>
                  <a:lnTo>
                    <a:pt x="524" y="806"/>
                  </a:lnTo>
                  <a:lnTo>
                    <a:pt x="1322" y="20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5"/>
            <p:cNvSpPr/>
            <p:nvPr/>
          </p:nvSpPr>
          <p:spPr bwMode="auto">
            <a:xfrm>
              <a:off x="8345488" y="3844925"/>
              <a:ext cx="1314450" cy="1541463"/>
            </a:xfrm>
            <a:custGeom>
              <a:avLst/>
              <a:gdLst>
                <a:gd name="T0" fmla="*/ 0 w 828"/>
                <a:gd name="T1" fmla="*/ 0 h 971"/>
                <a:gd name="T2" fmla="*/ 61 w 828"/>
                <a:gd name="T3" fmla="*/ 971 h 971"/>
                <a:gd name="T4" fmla="*/ 828 w 828"/>
                <a:gd name="T5" fmla="*/ 836 h 971"/>
                <a:gd name="T6" fmla="*/ 0 w 828"/>
                <a:gd name="T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8" h="971">
                  <a:moveTo>
                    <a:pt x="0" y="0"/>
                  </a:moveTo>
                  <a:lnTo>
                    <a:pt x="61" y="971"/>
                  </a:lnTo>
                  <a:lnTo>
                    <a:pt x="828" y="8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6"/>
            <p:cNvSpPr/>
            <p:nvPr/>
          </p:nvSpPr>
          <p:spPr bwMode="auto">
            <a:xfrm>
              <a:off x="7427913" y="5386388"/>
              <a:ext cx="2762250" cy="977900"/>
            </a:xfrm>
            <a:custGeom>
              <a:avLst/>
              <a:gdLst>
                <a:gd name="T0" fmla="*/ 639 w 1740"/>
                <a:gd name="T1" fmla="*/ 0 h 616"/>
                <a:gd name="T2" fmla="*/ 0 w 1740"/>
                <a:gd name="T3" fmla="*/ 207 h 616"/>
                <a:gd name="T4" fmla="*/ 1740 w 1740"/>
                <a:gd name="T5" fmla="*/ 616 h 616"/>
                <a:gd name="T6" fmla="*/ 639 w 1740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0" h="616">
                  <a:moveTo>
                    <a:pt x="639" y="0"/>
                  </a:moveTo>
                  <a:lnTo>
                    <a:pt x="0" y="207"/>
                  </a:lnTo>
                  <a:lnTo>
                    <a:pt x="1740" y="616"/>
                  </a:lnTo>
                  <a:lnTo>
                    <a:pt x="63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7"/>
            <p:cNvSpPr/>
            <p:nvPr/>
          </p:nvSpPr>
          <p:spPr bwMode="auto">
            <a:xfrm>
              <a:off x="8442325" y="5172075"/>
              <a:ext cx="1747838" cy="1192213"/>
            </a:xfrm>
            <a:custGeom>
              <a:avLst/>
              <a:gdLst>
                <a:gd name="T0" fmla="*/ 767 w 1101"/>
                <a:gd name="T1" fmla="*/ 0 h 751"/>
                <a:gd name="T2" fmla="*/ 0 w 1101"/>
                <a:gd name="T3" fmla="*/ 135 h 751"/>
                <a:gd name="T4" fmla="*/ 1101 w 1101"/>
                <a:gd name="T5" fmla="*/ 751 h 751"/>
                <a:gd name="T6" fmla="*/ 767 w 1101"/>
                <a:gd name="T7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751">
                  <a:moveTo>
                    <a:pt x="767" y="0"/>
                  </a:moveTo>
                  <a:lnTo>
                    <a:pt x="0" y="135"/>
                  </a:lnTo>
                  <a:lnTo>
                    <a:pt x="1101" y="751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8"/>
            <p:cNvSpPr/>
            <p:nvPr/>
          </p:nvSpPr>
          <p:spPr bwMode="auto">
            <a:xfrm>
              <a:off x="5908675" y="5715000"/>
              <a:ext cx="4281488" cy="755650"/>
            </a:xfrm>
            <a:custGeom>
              <a:avLst/>
              <a:gdLst>
                <a:gd name="T0" fmla="*/ 957 w 2697"/>
                <a:gd name="T1" fmla="*/ 0 h 476"/>
                <a:gd name="T2" fmla="*/ 0 w 2697"/>
                <a:gd name="T3" fmla="*/ 476 h 476"/>
                <a:gd name="T4" fmla="*/ 2697 w 2697"/>
                <a:gd name="T5" fmla="*/ 409 h 476"/>
                <a:gd name="T6" fmla="*/ 957 w 2697"/>
                <a:gd name="T7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7" h="476">
                  <a:moveTo>
                    <a:pt x="957" y="0"/>
                  </a:moveTo>
                  <a:lnTo>
                    <a:pt x="0" y="476"/>
                  </a:lnTo>
                  <a:lnTo>
                    <a:pt x="2697" y="409"/>
                  </a:lnTo>
                  <a:lnTo>
                    <a:pt x="95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9"/>
            <p:cNvSpPr/>
            <p:nvPr/>
          </p:nvSpPr>
          <p:spPr bwMode="auto">
            <a:xfrm>
              <a:off x="8972550" y="1598613"/>
              <a:ext cx="1265238" cy="1393825"/>
            </a:xfrm>
            <a:custGeom>
              <a:avLst/>
              <a:gdLst>
                <a:gd name="T0" fmla="*/ 61 w 797"/>
                <a:gd name="T1" fmla="*/ 0 h 878"/>
                <a:gd name="T2" fmla="*/ 0 w 797"/>
                <a:gd name="T3" fmla="*/ 878 h 878"/>
                <a:gd name="T4" fmla="*/ 797 w 797"/>
                <a:gd name="T5" fmla="*/ 824 h 878"/>
                <a:gd name="T6" fmla="*/ 61 w 797"/>
                <a:gd name="T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7" h="878">
                  <a:moveTo>
                    <a:pt x="61" y="0"/>
                  </a:moveTo>
                  <a:lnTo>
                    <a:pt x="0" y="878"/>
                  </a:lnTo>
                  <a:lnTo>
                    <a:pt x="797" y="824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0"/>
            <p:cNvSpPr/>
            <p:nvPr/>
          </p:nvSpPr>
          <p:spPr bwMode="auto">
            <a:xfrm>
              <a:off x="8345488" y="3641725"/>
              <a:ext cx="1965325" cy="1530350"/>
            </a:xfrm>
            <a:custGeom>
              <a:avLst/>
              <a:gdLst>
                <a:gd name="T0" fmla="*/ 0 w 1238"/>
                <a:gd name="T1" fmla="*/ 128 h 964"/>
                <a:gd name="T2" fmla="*/ 828 w 1238"/>
                <a:gd name="T3" fmla="*/ 964 h 964"/>
                <a:gd name="T4" fmla="*/ 1238 w 1238"/>
                <a:gd name="T5" fmla="*/ 0 h 964"/>
                <a:gd name="T6" fmla="*/ 0 w 1238"/>
                <a:gd name="T7" fmla="*/ 128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8" h="964">
                  <a:moveTo>
                    <a:pt x="0" y="128"/>
                  </a:moveTo>
                  <a:lnTo>
                    <a:pt x="828" y="964"/>
                  </a:lnTo>
                  <a:lnTo>
                    <a:pt x="1238" y="0"/>
                  </a:lnTo>
                  <a:lnTo>
                    <a:pt x="0" y="12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1"/>
            <p:cNvSpPr/>
            <p:nvPr/>
          </p:nvSpPr>
          <p:spPr bwMode="auto">
            <a:xfrm>
              <a:off x="8345488" y="2992438"/>
              <a:ext cx="1965325" cy="852488"/>
            </a:xfrm>
            <a:custGeom>
              <a:avLst/>
              <a:gdLst>
                <a:gd name="T0" fmla="*/ 395 w 1238"/>
                <a:gd name="T1" fmla="*/ 0 h 537"/>
                <a:gd name="T2" fmla="*/ 0 w 1238"/>
                <a:gd name="T3" fmla="*/ 537 h 537"/>
                <a:gd name="T4" fmla="*/ 1238 w 1238"/>
                <a:gd name="T5" fmla="*/ 409 h 537"/>
                <a:gd name="T6" fmla="*/ 395 w 1238"/>
                <a:gd name="T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8" h="537">
                  <a:moveTo>
                    <a:pt x="395" y="0"/>
                  </a:moveTo>
                  <a:lnTo>
                    <a:pt x="0" y="537"/>
                  </a:lnTo>
                  <a:lnTo>
                    <a:pt x="1238" y="409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2"/>
            <p:cNvSpPr/>
            <p:nvPr/>
          </p:nvSpPr>
          <p:spPr bwMode="auto">
            <a:xfrm>
              <a:off x="8972550" y="2906713"/>
              <a:ext cx="1338263" cy="735013"/>
            </a:xfrm>
            <a:custGeom>
              <a:avLst/>
              <a:gdLst>
                <a:gd name="T0" fmla="*/ 797 w 843"/>
                <a:gd name="T1" fmla="*/ 0 h 463"/>
                <a:gd name="T2" fmla="*/ 0 w 843"/>
                <a:gd name="T3" fmla="*/ 54 h 463"/>
                <a:gd name="T4" fmla="*/ 843 w 843"/>
                <a:gd name="T5" fmla="*/ 463 h 463"/>
                <a:gd name="T6" fmla="*/ 797 w 843"/>
                <a:gd name="T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3" h="463">
                  <a:moveTo>
                    <a:pt x="797" y="0"/>
                  </a:moveTo>
                  <a:lnTo>
                    <a:pt x="0" y="54"/>
                  </a:lnTo>
                  <a:lnTo>
                    <a:pt x="843" y="463"/>
                  </a:lnTo>
                  <a:lnTo>
                    <a:pt x="79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3"/>
            <p:cNvSpPr/>
            <p:nvPr/>
          </p:nvSpPr>
          <p:spPr bwMode="auto">
            <a:xfrm>
              <a:off x="10237788" y="2906713"/>
              <a:ext cx="254000" cy="735013"/>
            </a:xfrm>
            <a:custGeom>
              <a:avLst/>
              <a:gdLst>
                <a:gd name="T0" fmla="*/ 0 w 160"/>
                <a:gd name="T1" fmla="*/ 0 h 463"/>
                <a:gd name="T2" fmla="*/ 46 w 160"/>
                <a:gd name="T3" fmla="*/ 463 h 463"/>
                <a:gd name="T4" fmla="*/ 160 w 160"/>
                <a:gd name="T5" fmla="*/ 103 h 463"/>
                <a:gd name="T6" fmla="*/ 0 w 160"/>
                <a:gd name="T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463">
                  <a:moveTo>
                    <a:pt x="0" y="0"/>
                  </a:moveTo>
                  <a:lnTo>
                    <a:pt x="46" y="463"/>
                  </a:lnTo>
                  <a:lnTo>
                    <a:pt x="160" y="1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4"/>
            <p:cNvSpPr/>
            <p:nvPr/>
          </p:nvSpPr>
          <p:spPr bwMode="auto">
            <a:xfrm>
              <a:off x="7826375" y="58738"/>
              <a:ext cx="2762250" cy="1539875"/>
            </a:xfrm>
            <a:custGeom>
              <a:avLst/>
              <a:gdLst>
                <a:gd name="T0" fmla="*/ 0 w 1740"/>
                <a:gd name="T1" fmla="*/ 0 h 970"/>
                <a:gd name="T2" fmla="*/ 783 w 1740"/>
                <a:gd name="T3" fmla="*/ 970 h 970"/>
                <a:gd name="T4" fmla="*/ 1740 w 1740"/>
                <a:gd name="T5" fmla="*/ 61 h 970"/>
                <a:gd name="T6" fmla="*/ 0 w 1740"/>
                <a:gd name="T7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0" h="970">
                  <a:moveTo>
                    <a:pt x="0" y="0"/>
                  </a:moveTo>
                  <a:lnTo>
                    <a:pt x="783" y="970"/>
                  </a:lnTo>
                  <a:lnTo>
                    <a:pt x="1740" y="6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5"/>
            <p:cNvSpPr/>
            <p:nvPr/>
          </p:nvSpPr>
          <p:spPr bwMode="auto">
            <a:xfrm>
              <a:off x="9659938" y="3641725"/>
              <a:ext cx="976313" cy="1530350"/>
            </a:xfrm>
            <a:custGeom>
              <a:avLst/>
              <a:gdLst>
                <a:gd name="T0" fmla="*/ 410 w 615"/>
                <a:gd name="T1" fmla="*/ 0 h 964"/>
                <a:gd name="T2" fmla="*/ 0 w 615"/>
                <a:gd name="T3" fmla="*/ 964 h 964"/>
                <a:gd name="T4" fmla="*/ 615 w 615"/>
                <a:gd name="T5" fmla="*/ 556 h 964"/>
                <a:gd name="T6" fmla="*/ 410 w 615"/>
                <a:gd name="T7" fmla="*/ 0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964">
                  <a:moveTo>
                    <a:pt x="410" y="0"/>
                  </a:moveTo>
                  <a:lnTo>
                    <a:pt x="0" y="964"/>
                  </a:lnTo>
                  <a:lnTo>
                    <a:pt x="615" y="556"/>
                  </a:lnTo>
                  <a:lnTo>
                    <a:pt x="41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6"/>
            <p:cNvSpPr/>
            <p:nvPr/>
          </p:nvSpPr>
          <p:spPr bwMode="auto">
            <a:xfrm>
              <a:off x="9069388" y="155575"/>
              <a:ext cx="1627188" cy="1443038"/>
            </a:xfrm>
            <a:custGeom>
              <a:avLst/>
              <a:gdLst>
                <a:gd name="T0" fmla="*/ 957 w 1025"/>
                <a:gd name="T1" fmla="*/ 0 h 909"/>
                <a:gd name="T2" fmla="*/ 0 w 1025"/>
                <a:gd name="T3" fmla="*/ 909 h 909"/>
                <a:gd name="T4" fmla="*/ 1025 w 1025"/>
                <a:gd name="T5" fmla="*/ 164 h 909"/>
                <a:gd name="T6" fmla="*/ 957 w 1025"/>
                <a:gd name="T7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5" h="909">
                  <a:moveTo>
                    <a:pt x="957" y="0"/>
                  </a:moveTo>
                  <a:lnTo>
                    <a:pt x="0" y="909"/>
                  </a:lnTo>
                  <a:lnTo>
                    <a:pt x="1025" y="164"/>
                  </a:lnTo>
                  <a:lnTo>
                    <a:pt x="95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7"/>
            <p:cNvSpPr/>
            <p:nvPr/>
          </p:nvSpPr>
          <p:spPr bwMode="auto">
            <a:xfrm>
              <a:off x="9659938" y="5046663"/>
              <a:ext cx="1120775" cy="1317625"/>
            </a:xfrm>
            <a:custGeom>
              <a:avLst/>
              <a:gdLst>
                <a:gd name="T0" fmla="*/ 0 w 706"/>
                <a:gd name="T1" fmla="*/ 79 h 830"/>
                <a:gd name="T2" fmla="*/ 334 w 706"/>
                <a:gd name="T3" fmla="*/ 830 h 830"/>
                <a:gd name="T4" fmla="*/ 706 w 706"/>
                <a:gd name="T5" fmla="*/ 0 h 830"/>
                <a:gd name="T6" fmla="*/ 0 w 706"/>
                <a:gd name="T7" fmla="*/ 79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6" h="830">
                  <a:moveTo>
                    <a:pt x="0" y="79"/>
                  </a:moveTo>
                  <a:lnTo>
                    <a:pt x="334" y="830"/>
                  </a:lnTo>
                  <a:lnTo>
                    <a:pt x="706" y="0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8"/>
            <p:cNvSpPr/>
            <p:nvPr/>
          </p:nvSpPr>
          <p:spPr bwMode="auto">
            <a:xfrm>
              <a:off x="9659938" y="4524375"/>
              <a:ext cx="1120775" cy="647700"/>
            </a:xfrm>
            <a:custGeom>
              <a:avLst/>
              <a:gdLst>
                <a:gd name="T0" fmla="*/ 615 w 706"/>
                <a:gd name="T1" fmla="*/ 0 h 408"/>
                <a:gd name="T2" fmla="*/ 0 w 706"/>
                <a:gd name="T3" fmla="*/ 408 h 408"/>
                <a:gd name="T4" fmla="*/ 706 w 706"/>
                <a:gd name="T5" fmla="*/ 329 h 408"/>
                <a:gd name="T6" fmla="*/ 615 w 706"/>
                <a:gd name="T7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6" h="408">
                  <a:moveTo>
                    <a:pt x="615" y="0"/>
                  </a:moveTo>
                  <a:lnTo>
                    <a:pt x="0" y="408"/>
                  </a:lnTo>
                  <a:lnTo>
                    <a:pt x="706" y="329"/>
                  </a:lnTo>
                  <a:lnTo>
                    <a:pt x="61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9"/>
            <p:cNvSpPr/>
            <p:nvPr/>
          </p:nvSpPr>
          <p:spPr bwMode="auto">
            <a:xfrm>
              <a:off x="9069388" y="1539875"/>
              <a:ext cx="1747838" cy="1366838"/>
            </a:xfrm>
            <a:custGeom>
              <a:avLst/>
              <a:gdLst>
                <a:gd name="T0" fmla="*/ 0 w 1101"/>
                <a:gd name="T1" fmla="*/ 37 h 861"/>
                <a:gd name="T2" fmla="*/ 736 w 1101"/>
                <a:gd name="T3" fmla="*/ 861 h 861"/>
                <a:gd name="T4" fmla="*/ 1101 w 1101"/>
                <a:gd name="T5" fmla="*/ 0 h 861"/>
                <a:gd name="T6" fmla="*/ 0 w 1101"/>
                <a:gd name="T7" fmla="*/ 37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1" h="861">
                  <a:moveTo>
                    <a:pt x="0" y="37"/>
                  </a:moveTo>
                  <a:lnTo>
                    <a:pt x="736" y="861"/>
                  </a:lnTo>
                  <a:lnTo>
                    <a:pt x="110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0"/>
            <p:cNvSpPr/>
            <p:nvPr/>
          </p:nvSpPr>
          <p:spPr bwMode="auto">
            <a:xfrm>
              <a:off x="9069388" y="415925"/>
              <a:ext cx="1855788" cy="1182688"/>
            </a:xfrm>
            <a:custGeom>
              <a:avLst/>
              <a:gdLst>
                <a:gd name="T0" fmla="*/ 1025 w 1169"/>
                <a:gd name="T1" fmla="*/ 0 h 745"/>
                <a:gd name="T2" fmla="*/ 0 w 1169"/>
                <a:gd name="T3" fmla="*/ 745 h 745"/>
                <a:gd name="T4" fmla="*/ 1169 w 1169"/>
                <a:gd name="T5" fmla="*/ 244 h 745"/>
                <a:gd name="T6" fmla="*/ 1025 w 1169"/>
                <a:gd name="T7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9" h="745">
                  <a:moveTo>
                    <a:pt x="1025" y="0"/>
                  </a:moveTo>
                  <a:lnTo>
                    <a:pt x="0" y="745"/>
                  </a:lnTo>
                  <a:lnTo>
                    <a:pt x="1169" y="244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1"/>
            <p:cNvSpPr/>
            <p:nvPr/>
          </p:nvSpPr>
          <p:spPr bwMode="auto">
            <a:xfrm>
              <a:off x="9069388" y="803275"/>
              <a:ext cx="1855788" cy="795338"/>
            </a:xfrm>
            <a:custGeom>
              <a:avLst/>
              <a:gdLst>
                <a:gd name="T0" fmla="*/ 0 w 1169"/>
                <a:gd name="T1" fmla="*/ 501 h 501"/>
                <a:gd name="T2" fmla="*/ 1101 w 1169"/>
                <a:gd name="T3" fmla="*/ 464 h 501"/>
                <a:gd name="T4" fmla="*/ 1169 w 1169"/>
                <a:gd name="T5" fmla="*/ 0 h 501"/>
                <a:gd name="T6" fmla="*/ 0 w 1169"/>
                <a:gd name="T7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9" h="501">
                  <a:moveTo>
                    <a:pt x="0" y="501"/>
                  </a:moveTo>
                  <a:lnTo>
                    <a:pt x="1101" y="464"/>
                  </a:lnTo>
                  <a:lnTo>
                    <a:pt x="1169" y="0"/>
                  </a:lnTo>
                  <a:lnTo>
                    <a:pt x="0" y="50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2"/>
            <p:cNvSpPr/>
            <p:nvPr/>
          </p:nvSpPr>
          <p:spPr bwMode="auto">
            <a:xfrm>
              <a:off x="10636250" y="4524375"/>
              <a:ext cx="627063" cy="677863"/>
            </a:xfrm>
            <a:custGeom>
              <a:avLst/>
              <a:gdLst>
                <a:gd name="T0" fmla="*/ 0 w 395"/>
                <a:gd name="T1" fmla="*/ 0 h 427"/>
                <a:gd name="T2" fmla="*/ 91 w 395"/>
                <a:gd name="T3" fmla="*/ 329 h 427"/>
                <a:gd name="T4" fmla="*/ 395 w 395"/>
                <a:gd name="T5" fmla="*/ 427 h 427"/>
                <a:gd name="T6" fmla="*/ 0 w 395"/>
                <a:gd name="T7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" h="427">
                  <a:moveTo>
                    <a:pt x="0" y="0"/>
                  </a:moveTo>
                  <a:lnTo>
                    <a:pt x="91" y="329"/>
                  </a:lnTo>
                  <a:lnTo>
                    <a:pt x="395" y="4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3"/>
            <p:cNvSpPr/>
            <p:nvPr/>
          </p:nvSpPr>
          <p:spPr bwMode="auto">
            <a:xfrm>
              <a:off x="10190163" y="5046663"/>
              <a:ext cx="1073150" cy="1317625"/>
            </a:xfrm>
            <a:custGeom>
              <a:avLst/>
              <a:gdLst>
                <a:gd name="T0" fmla="*/ 372 w 676"/>
                <a:gd name="T1" fmla="*/ 0 h 830"/>
                <a:gd name="T2" fmla="*/ 0 w 676"/>
                <a:gd name="T3" fmla="*/ 830 h 830"/>
                <a:gd name="T4" fmla="*/ 676 w 676"/>
                <a:gd name="T5" fmla="*/ 98 h 830"/>
                <a:gd name="T6" fmla="*/ 372 w 67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6" h="830">
                  <a:moveTo>
                    <a:pt x="372" y="0"/>
                  </a:moveTo>
                  <a:lnTo>
                    <a:pt x="0" y="830"/>
                  </a:lnTo>
                  <a:lnTo>
                    <a:pt x="676" y="98"/>
                  </a:lnTo>
                  <a:lnTo>
                    <a:pt x="37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4"/>
            <p:cNvSpPr/>
            <p:nvPr/>
          </p:nvSpPr>
          <p:spPr bwMode="auto">
            <a:xfrm>
              <a:off x="10190163" y="5202238"/>
              <a:ext cx="1435100" cy="1162050"/>
            </a:xfrm>
            <a:custGeom>
              <a:avLst/>
              <a:gdLst>
                <a:gd name="T0" fmla="*/ 676 w 904"/>
                <a:gd name="T1" fmla="*/ 0 h 732"/>
                <a:gd name="T2" fmla="*/ 0 w 904"/>
                <a:gd name="T3" fmla="*/ 732 h 732"/>
                <a:gd name="T4" fmla="*/ 904 w 904"/>
                <a:gd name="T5" fmla="*/ 592 h 732"/>
                <a:gd name="T6" fmla="*/ 676 w 904"/>
                <a:gd name="T7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4" h="732">
                  <a:moveTo>
                    <a:pt x="676" y="0"/>
                  </a:moveTo>
                  <a:lnTo>
                    <a:pt x="0" y="732"/>
                  </a:lnTo>
                  <a:lnTo>
                    <a:pt x="904" y="592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5"/>
            <p:cNvSpPr/>
            <p:nvPr/>
          </p:nvSpPr>
          <p:spPr bwMode="auto">
            <a:xfrm>
              <a:off x="10190163" y="6142038"/>
              <a:ext cx="1508125" cy="309563"/>
            </a:xfrm>
            <a:custGeom>
              <a:avLst/>
              <a:gdLst>
                <a:gd name="T0" fmla="*/ 904 w 950"/>
                <a:gd name="T1" fmla="*/ 0 h 195"/>
                <a:gd name="T2" fmla="*/ 0 w 950"/>
                <a:gd name="T3" fmla="*/ 140 h 195"/>
                <a:gd name="T4" fmla="*/ 950 w 950"/>
                <a:gd name="T5" fmla="*/ 195 h 195"/>
                <a:gd name="T6" fmla="*/ 904 w 950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0" h="195">
                  <a:moveTo>
                    <a:pt x="904" y="0"/>
                  </a:moveTo>
                  <a:lnTo>
                    <a:pt x="0" y="140"/>
                  </a:lnTo>
                  <a:lnTo>
                    <a:pt x="950" y="19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6"/>
            <p:cNvSpPr/>
            <p:nvPr/>
          </p:nvSpPr>
          <p:spPr bwMode="auto">
            <a:xfrm>
              <a:off x="10817225" y="803275"/>
              <a:ext cx="904875" cy="1435100"/>
            </a:xfrm>
            <a:custGeom>
              <a:avLst/>
              <a:gdLst>
                <a:gd name="T0" fmla="*/ 68 w 570"/>
                <a:gd name="T1" fmla="*/ 0 h 904"/>
                <a:gd name="T2" fmla="*/ 0 w 570"/>
                <a:gd name="T3" fmla="*/ 464 h 904"/>
                <a:gd name="T4" fmla="*/ 570 w 570"/>
                <a:gd name="T5" fmla="*/ 904 h 904"/>
                <a:gd name="T6" fmla="*/ 68 w 570"/>
                <a:gd name="T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0" h="904">
                  <a:moveTo>
                    <a:pt x="68" y="0"/>
                  </a:moveTo>
                  <a:lnTo>
                    <a:pt x="0" y="464"/>
                  </a:lnTo>
                  <a:lnTo>
                    <a:pt x="570" y="904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7"/>
            <p:cNvSpPr/>
            <p:nvPr/>
          </p:nvSpPr>
          <p:spPr bwMode="auto">
            <a:xfrm>
              <a:off x="10237788" y="2238375"/>
              <a:ext cx="1484313" cy="831850"/>
            </a:xfrm>
            <a:custGeom>
              <a:avLst/>
              <a:gdLst>
                <a:gd name="T0" fmla="*/ 0 w 935"/>
                <a:gd name="T1" fmla="*/ 421 h 524"/>
                <a:gd name="T2" fmla="*/ 160 w 935"/>
                <a:gd name="T3" fmla="*/ 524 h 524"/>
                <a:gd name="T4" fmla="*/ 935 w 935"/>
                <a:gd name="T5" fmla="*/ 0 h 524"/>
                <a:gd name="T6" fmla="*/ 0 w 935"/>
                <a:gd name="T7" fmla="*/ 421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5" h="524">
                  <a:moveTo>
                    <a:pt x="0" y="421"/>
                  </a:moveTo>
                  <a:lnTo>
                    <a:pt x="160" y="524"/>
                  </a:lnTo>
                  <a:lnTo>
                    <a:pt x="935" y="0"/>
                  </a:lnTo>
                  <a:lnTo>
                    <a:pt x="0" y="42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8"/>
            <p:cNvSpPr/>
            <p:nvPr/>
          </p:nvSpPr>
          <p:spPr bwMode="auto">
            <a:xfrm>
              <a:off x="10237788" y="1539875"/>
              <a:ext cx="1484313" cy="1366838"/>
            </a:xfrm>
            <a:custGeom>
              <a:avLst/>
              <a:gdLst>
                <a:gd name="T0" fmla="*/ 365 w 935"/>
                <a:gd name="T1" fmla="*/ 0 h 861"/>
                <a:gd name="T2" fmla="*/ 0 w 935"/>
                <a:gd name="T3" fmla="*/ 861 h 861"/>
                <a:gd name="T4" fmla="*/ 935 w 935"/>
                <a:gd name="T5" fmla="*/ 440 h 861"/>
                <a:gd name="T6" fmla="*/ 365 w 935"/>
                <a:gd name="T7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5" h="861">
                  <a:moveTo>
                    <a:pt x="365" y="0"/>
                  </a:moveTo>
                  <a:lnTo>
                    <a:pt x="0" y="861"/>
                  </a:lnTo>
                  <a:lnTo>
                    <a:pt x="935" y="440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9"/>
            <p:cNvSpPr/>
            <p:nvPr/>
          </p:nvSpPr>
          <p:spPr bwMode="auto">
            <a:xfrm>
              <a:off x="11263313" y="5202238"/>
              <a:ext cx="881063" cy="939800"/>
            </a:xfrm>
            <a:custGeom>
              <a:avLst/>
              <a:gdLst>
                <a:gd name="T0" fmla="*/ 0 w 555"/>
                <a:gd name="T1" fmla="*/ 0 h 592"/>
                <a:gd name="T2" fmla="*/ 228 w 555"/>
                <a:gd name="T3" fmla="*/ 592 h 592"/>
                <a:gd name="T4" fmla="*/ 555 w 555"/>
                <a:gd name="T5" fmla="*/ 116 h 592"/>
                <a:gd name="T6" fmla="*/ 0 w 555"/>
                <a:gd name="T7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592">
                  <a:moveTo>
                    <a:pt x="0" y="0"/>
                  </a:moveTo>
                  <a:lnTo>
                    <a:pt x="228" y="592"/>
                  </a:lnTo>
                  <a:lnTo>
                    <a:pt x="555" y="1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0"/>
            <p:cNvSpPr/>
            <p:nvPr/>
          </p:nvSpPr>
          <p:spPr bwMode="auto">
            <a:xfrm>
              <a:off x="10636250" y="4232275"/>
              <a:ext cx="1508125" cy="969963"/>
            </a:xfrm>
            <a:custGeom>
              <a:avLst/>
              <a:gdLst>
                <a:gd name="T0" fmla="*/ 0 w 950"/>
                <a:gd name="T1" fmla="*/ 184 h 611"/>
                <a:gd name="T2" fmla="*/ 395 w 950"/>
                <a:gd name="T3" fmla="*/ 611 h 611"/>
                <a:gd name="T4" fmla="*/ 950 w 950"/>
                <a:gd name="T5" fmla="*/ 0 h 611"/>
                <a:gd name="T6" fmla="*/ 0 w 950"/>
                <a:gd name="T7" fmla="*/ 184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0" h="611">
                  <a:moveTo>
                    <a:pt x="0" y="184"/>
                  </a:moveTo>
                  <a:lnTo>
                    <a:pt x="395" y="611"/>
                  </a:lnTo>
                  <a:lnTo>
                    <a:pt x="950" y="0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1"/>
            <p:cNvSpPr/>
            <p:nvPr/>
          </p:nvSpPr>
          <p:spPr bwMode="auto">
            <a:xfrm>
              <a:off x="11263313" y="4232275"/>
              <a:ext cx="881063" cy="1154113"/>
            </a:xfrm>
            <a:custGeom>
              <a:avLst/>
              <a:gdLst>
                <a:gd name="T0" fmla="*/ 0 w 555"/>
                <a:gd name="T1" fmla="*/ 611 h 727"/>
                <a:gd name="T2" fmla="*/ 555 w 555"/>
                <a:gd name="T3" fmla="*/ 727 h 727"/>
                <a:gd name="T4" fmla="*/ 555 w 555"/>
                <a:gd name="T5" fmla="*/ 0 h 727"/>
                <a:gd name="T6" fmla="*/ 0 w 555"/>
                <a:gd name="T7" fmla="*/ 61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727">
                  <a:moveTo>
                    <a:pt x="0" y="611"/>
                  </a:moveTo>
                  <a:lnTo>
                    <a:pt x="555" y="727"/>
                  </a:lnTo>
                  <a:lnTo>
                    <a:pt x="555" y="0"/>
                  </a:lnTo>
                  <a:lnTo>
                    <a:pt x="0" y="61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2"/>
            <p:cNvSpPr/>
            <p:nvPr/>
          </p:nvSpPr>
          <p:spPr bwMode="auto">
            <a:xfrm>
              <a:off x="10491788" y="2238375"/>
              <a:ext cx="1652588" cy="1993900"/>
            </a:xfrm>
            <a:custGeom>
              <a:avLst/>
              <a:gdLst>
                <a:gd name="T0" fmla="*/ 775 w 1041"/>
                <a:gd name="T1" fmla="*/ 0 h 1256"/>
                <a:gd name="T2" fmla="*/ 0 w 1041"/>
                <a:gd name="T3" fmla="*/ 524 h 1256"/>
                <a:gd name="T4" fmla="*/ 1041 w 1041"/>
                <a:gd name="T5" fmla="*/ 1256 h 1256"/>
                <a:gd name="T6" fmla="*/ 775 w 1041"/>
                <a:gd name="T7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1256">
                  <a:moveTo>
                    <a:pt x="775" y="0"/>
                  </a:moveTo>
                  <a:lnTo>
                    <a:pt x="0" y="524"/>
                  </a:lnTo>
                  <a:lnTo>
                    <a:pt x="1041" y="1256"/>
                  </a:lnTo>
                  <a:lnTo>
                    <a:pt x="775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3"/>
            <p:cNvSpPr/>
            <p:nvPr/>
          </p:nvSpPr>
          <p:spPr bwMode="auto">
            <a:xfrm>
              <a:off x="10310813" y="3070225"/>
              <a:ext cx="1833563" cy="1162050"/>
            </a:xfrm>
            <a:custGeom>
              <a:avLst/>
              <a:gdLst>
                <a:gd name="T0" fmla="*/ 114 w 1155"/>
                <a:gd name="T1" fmla="*/ 0 h 732"/>
                <a:gd name="T2" fmla="*/ 0 w 1155"/>
                <a:gd name="T3" fmla="*/ 360 h 732"/>
                <a:gd name="T4" fmla="*/ 1155 w 1155"/>
                <a:gd name="T5" fmla="*/ 732 h 732"/>
                <a:gd name="T6" fmla="*/ 114 w 1155"/>
                <a:gd name="T7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732">
                  <a:moveTo>
                    <a:pt x="114" y="0"/>
                  </a:moveTo>
                  <a:lnTo>
                    <a:pt x="0" y="360"/>
                  </a:lnTo>
                  <a:lnTo>
                    <a:pt x="1155" y="73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4"/>
            <p:cNvSpPr/>
            <p:nvPr/>
          </p:nvSpPr>
          <p:spPr bwMode="auto">
            <a:xfrm>
              <a:off x="10310813" y="3641725"/>
              <a:ext cx="1833563" cy="882650"/>
            </a:xfrm>
            <a:custGeom>
              <a:avLst/>
              <a:gdLst>
                <a:gd name="T0" fmla="*/ 0 w 1155"/>
                <a:gd name="T1" fmla="*/ 0 h 556"/>
                <a:gd name="T2" fmla="*/ 205 w 1155"/>
                <a:gd name="T3" fmla="*/ 556 h 556"/>
                <a:gd name="T4" fmla="*/ 1155 w 1155"/>
                <a:gd name="T5" fmla="*/ 372 h 556"/>
                <a:gd name="T6" fmla="*/ 0 w 1155"/>
                <a:gd name="T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556">
                  <a:moveTo>
                    <a:pt x="0" y="0"/>
                  </a:moveTo>
                  <a:lnTo>
                    <a:pt x="205" y="556"/>
                  </a:lnTo>
                  <a:lnTo>
                    <a:pt x="1155" y="3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5"/>
            <p:cNvSpPr/>
            <p:nvPr/>
          </p:nvSpPr>
          <p:spPr bwMode="auto">
            <a:xfrm>
              <a:off x="11722100" y="0"/>
              <a:ext cx="469900" cy="4232275"/>
            </a:xfrm>
            <a:custGeom>
              <a:avLst/>
              <a:gdLst>
                <a:gd name="T0" fmla="*/ 0 w 296"/>
                <a:gd name="T1" fmla="*/ 1410 h 2666"/>
                <a:gd name="T2" fmla="*/ 266 w 296"/>
                <a:gd name="T3" fmla="*/ 2666 h 2666"/>
                <a:gd name="T4" fmla="*/ 296 w 296"/>
                <a:gd name="T5" fmla="*/ 0 h 2666"/>
                <a:gd name="T6" fmla="*/ 0 w 296"/>
                <a:gd name="T7" fmla="*/ 1410 h 2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2666">
                  <a:moveTo>
                    <a:pt x="0" y="1410"/>
                  </a:moveTo>
                  <a:lnTo>
                    <a:pt x="266" y="2666"/>
                  </a:lnTo>
                  <a:lnTo>
                    <a:pt x="296" y="0"/>
                  </a:lnTo>
                  <a:lnTo>
                    <a:pt x="0" y="141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6"/>
            <p:cNvSpPr/>
            <p:nvPr/>
          </p:nvSpPr>
          <p:spPr bwMode="auto">
            <a:xfrm>
              <a:off x="10925175" y="0"/>
              <a:ext cx="1266825" cy="2238375"/>
            </a:xfrm>
            <a:custGeom>
              <a:avLst/>
              <a:gdLst>
                <a:gd name="T0" fmla="*/ 0 w 798"/>
                <a:gd name="T1" fmla="*/ 506 h 1410"/>
                <a:gd name="T2" fmla="*/ 502 w 798"/>
                <a:gd name="T3" fmla="*/ 1410 h 1410"/>
                <a:gd name="T4" fmla="*/ 798 w 798"/>
                <a:gd name="T5" fmla="*/ 0 h 1410"/>
                <a:gd name="T6" fmla="*/ 0 w 798"/>
                <a:gd name="T7" fmla="*/ 506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410">
                  <a:moveTo>
                    <a:pt x="0" y="506"/>
                  </a:moveTo>
                  <a:lnTo>
                    <a:pt x="502" y="1410"/>
                  </a:lnTo>
                  <a:lnTo>
                    <a:pt x="798" y="0"/>
                  </a:lnTo>
                  <a:lnTo>
                    <a:pt x="0" y="50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7"/>
            <p:cNvSpPr/>
            <p:nvPr/>
          </p:nvSpPr>
          <p:spPr bwMode="auto">
            <a:xfrm>
              <a:off x="10588625" y="0"/>
              <a:ext cx="1603375" cy="415925"/>
            </a:xfrm>
            <a:custGeom>
              <a:avLst/>
              <a:gdLst>
                <a:gd name="T0" fmla="*/ 0 w 1010"/>
                <a:gd name="T1" fmla="*/ 98 h 262"/>
                <a:gd name="T2" fmla="*/ 68 w 1010"/>
                <a:gd name="T3" fmla="*/ 262 h 262"/>
                <a:gd name="T4" fmla="*/ 1010 w 1010"/>
                <a:gd name="T5" fmla="*/ 0 h 262"/>
                <a:gd name="T6" fmla="*/ 0 w 1010"/>
                <a:gd name="T7" fmla="*/ 9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0" h="262">
                  <a:moveTo>
                    <a:pt x="0" y="98"/>
                  </a:moveTo>
                  <a:lnTo>
                    <a:pt x="68" y="262"/>
                  </a:lnTo>
                  <a:lnTo>
                    <a:pt x="1010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8"/>
            <p:cNvSpPr/>
            <p:nvPr/>
          </p:nvSpPr>
          <p:spPr bwMode="auto">
            <a:xfrm>
              <a:off x="10696575" y="0"/>
              <a:ext cx="1495425" cy="803275"/>
            </a:xfrm>
            <a:custGeom>
              <a:avLst/>
              <a:gdLst>
                <a:gd name="T0" fmla="*/ 0 w 942"/>
                <a:gd name="T1" fmla="*/ 262 h 506"/>
                <a:gd name="T2" fmla="*/ 144 w 942"/>
                <a:gd name="T3" fmla="*/ 506 h 506"/>
                <a:gd name="T4" fmla="*/ 942 w 942"/>
                <a:gd name="T5" fmla="*/ 0 h 506"/>
                <a:gd name="T6" fmla="*/ 0 w 942"/>
                <a:gd name="T7" fmla="*/ 26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506">
                  <a:moveTo>
                    <a:pt x="0" y="262"/>
                  </a:moveTo>
                  <a:lnTo>
                    <a:pt x="144" y="506"/>
                  </a:lnTo>
                  <a:lnTo>
                    <a:pt x="942" y="0"/>
                  </a:lnTo>
                  <a:lnTo>
                    <a:pt x="0" y="26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9"/>
            <p:cNvSpPr/>
            <p:nvPr/>
          </p:nvSpPr>
          <p:spPr bwMode="auto">
            <a:xfrm>
              <a:off x="7826375" y="0"/>
              <a:ext cx="4365625" cy="155575"/>
            </a:xfrm>
            <a:custGeom>
              <a:avLst/>
              <a:gdLst>
                <a:gd name="T0" fmla="*/ 0 w 2750"/>
                <a:gd name="T1" fmla="*/ 37 h 98"/>
                <a:gd name="T2" fmla="*/ 1740 w 2750"/>
                <a:gd name="T3" fmla="*/ 98 h 98"/>
                <a:gd name="T4" fmla="*/ 2750 w 2750"/>
                <a:gd name="T5" fmla="*/ 0 h 98"/>
                <a:gd name="T6" fmla="*/ 0 w 2750"/>
                <a:gd name="T7" fmla="*/ 3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0" h="98">
                  <a:moveTo>
                    <a:pt x="0" y="37"/>
                  </a:moveTo>
                  <a:lnTo>
                    <a:pt x="1740" y="98"/>
                  </a:lnTo>
                  <a:lnTo>
                    <a:pt x="275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0"/>
            <p:cNvSpPr/>
            <p:nvPr/>
          </p:nvSpPr>
          <p:spPr bwMode="auto">
            <a:xfrm>
              <a:off x="11625263" y="6142038"/>
              <a:ext cx="566738" cy="715963"/>
            </a:xfrm>
            <a:custGeom>
              <a:avLst/>
              <a:gdLst>
                <a:gd name="T0" fmla="*/ 0 w 357"/>
                <a:gd name="T1" fmla="*/ 0 h 451"/>
                <a:gd name="T2" fmla="*/ 46 w 357"/>
                <a:gd name="T3" fmla="*/ 195 h 451"/>
                <a:gd name="T4" fmla="*/ 357 w 357"/>
                <a:gd name="T5" fmla="*/ 451 h 451"/>
                <a:gd name="T6" fmla="*/ 0 w 357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451">
                  <a:moveTo>
                    <a:pt x="0" y="0"/>
                  </a:moveTo>
                  <a:lnTo>
                    <a:pt x="46" y="195"/>
                  </a:lnTo>
                  <a:lnTo>
                    <a:pt x="357" y="4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1"/>
            <p:cNvSpPr/>
            <p:nvPr/>
          </p:nvSpPr>
          <p:spPr bwMode="auto">
            <a:xfrm>
              <a:off x="11625263" y="5386388"/>
              <a:ext cx="566738" cy="1471613"/>
            </a:xfrm>
            <a:custGeom>
              <a:avLst/>
              <a:gdLst>
                <a:gd name="T0" fmla="*/ 327 w 357"/>
                <a:gd name="T1" fmla="*/ 0 h 927"/>
                <a:gd name="T2" fmla="*/ 0 w 357"/>
                <a:gd name="T3" fmla="*/ 476 h 927"/>
                <a:gd name="T4" fmla="*/ 357 w 357"/>
                <a:gd name="T5" fmla="*/ 927 h 927"/>
                <a:gd name="T6" fmla="*/ 327 w 357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927">
                  <a:moveTo>
                    <a:pt x="327" y="0"/>
                  </a:moveTo>
                  <a:lnTo>
                    <a:pt x="0" y="476"/>
                  </a:lnTo>
                  <a:lnTo>
                    <a:pt x="357" y="927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2"/>
            <p:cNvSpPr/>
            <p:nvPr/>
          </p:nvSpPr>
          <p:spPr bwMode="auto">
            <a:xfrm>
              <a:off x="10190163" y="6364288"/>
              <a:ext cx="2001838" cy="493713"/>
            </a:xfrm>
            <a:custGeom>
              <a:avLst/>
              <a:gdLst>
                <a:gd name="T0" fmla="*/ 950 w 1261"/>
                <a:gd name="T1" fmla="*/ 55 h 311"/>
                <a:gd name="T2" fmla="*/ 0 w 1261"/>
                <a:gd name="T3" fmla="*/ 0 h 311"/>
                <a:gd name="T4" fmla="*/ 1261 w 1261"/>
                <a:gd name="T5" fmla="*/ 311 h 311"/>
                <a:gd name="T6" fmla="*/ 950 w 1261"/>
                <a:gd name="T7" fmla="*/ 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1" h="311">
                  <a:moveTo>
                    <a:pt x="950" y="55"/>
                  </a:moveTo>
                  <a:lnTo>
                    <a:pt x="0" y="0"/>
                  </a:lnTo>
                  <a:lnTo>
                    <a:pt x="1261" y="311"/>
                  </a:lnTo>
                  <a:lnTo>
                    <a:pt x="950" y="5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3"/>
            <p:cNvSpPr/>
            <p:nvPr/>
          </p:nvSpPr>
          <p:spPr bwMode="auto">
            <a:xfrm>
              <a:off x="5908675" y="6364288"/>
              <a:ext cx="6283325" cy="493713"/>
            </a:xfrm>
            <a:custGeom>
              <a:avLst/>
              <a:gdLst>
                <a:gd name="T0" fmla="*/ 2697 w 3958"/>
                <a:gd name="T1" fmla="*/ 0 h 311"/>
                <a:gd name="T2" fmla="*/ 0 w 3958"/>
                <a:gd name="T3" fmla="*/ 67 h 311"/>
                <a:gd name="T4" fmla="*/ 3958 w 3958"/>
                <a:gd name="T5" fmla="*/ 311 h 311"/>
                <a:gd name="T6" fmla="*/ 2697 w 3958"/>
                <a:gd name="T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8" h="311">
                  <a:moveTo>
                    <a:pt x="2697" y="0"/>
                  </a:moveTo>
                  <a:lnTo>
                    <a:pt x="0" y="67"/>
                  </a:lnTo>
                  <a:lnTo>
                    <a:pt x="3958" y="311"/>
                  </a:lnTo>
                  <a:lnTo>
                    <a:pt x="2697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alpha val="26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E31A0-D20C-4A32-8C22-36FCEE753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0AB53-C6AA-4BDE-8E43-186E67C4E8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microsoft.com/office/2007/relationships/media" Target="file:///G:\&#31572;&#36777;\V80113-113320.mp4" TargetMode="External"/><Relationship Id="rId1" Type="http://schemas.openxmlformats.org/officeDocument/2006/relationships/video" Target="file:///G:\&#31572;&#36777;\V80113-113320.mp4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microsoft.com/office/2007/relationships/media" Target="file:///G:\&#31572;&#36777;\V80113-113412.mp4" TargetMode="External"/><Relationship Id="rId1" Type="http://schemas.openxmlformats.org/officeDocument/2006/relationships/video" Target="file:///G:\&#31572;&#36777;\V80113-113412.mp4" TargetMode="Externa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microsoft.com/office/2007/relationships/media" Target="file:///G:\&#31572;&#36777;\V80113-113342.mp4" TargetMode="External"/><Relationship Id="rId1" Type="http://schemas.openxmlformats.org/officeDocument/2006/relationships/video" Target="file:///G:\&#31572;&#36777;\V80113-113342.mp4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microsoft.com/office/2007/relationships/media" Target="file:///G:\&#31572;&#36777;\V80113-113459.mp4" TargetMode="External"/><Relationship Id="rId1" Type="http://schemas.openxmlformats.org/officeDocument/2006/relationships/video" Target="file:///G:\&#31572;&#36777;\V80113-113459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hyperlink" Target="http://www.rapidesign.c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9024" y="1629585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0"/>
          <a:stretch>
            <a:fillRect/>
          </a:stretch>
        </p:blipFill>
        <p:spPr>
          <a:xfrm>
            <a:off x="0" y="4598416"/>
            <a:ext cx="12197651" cy="240983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57909" y="1660516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5807581" y="296573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063553" y="3274023"/>
            <a:ext cx="635031" cy="63503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459514" y="1651810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680776" y="1660516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同心圆 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773376" y="1630855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077624" y="1661936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290437" y="1661936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501349" y="1651810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椭圆 82"/>
          <p:cNvSpPr/>
          <p:nvPr/>
        </p:nvSpPr>
        <p:spPr>
          <a:xfrm>
            <a:off x="9453742" y="1364504"/>
            <a:ext cx="309460" cy="30946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962965" y="3062290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26689" y="3257846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六边形 63"/>
          <p:cNvSpPr/>
          <p:nvPr/>
        </p:nvSpPr>
        <p:spPr>
          <a:xfrm>
            <a:off x="2626116" y="5133671"/>
            <a:ext cx="6349488" cy="685158"/>
          </a:xfrm>
          <a:prstGeom prst="hexagon">
            <a:avLst/>
          </a:prstGeom>
          <a:solidFill>
            <a:srgbClr val="FABC00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940436" y="5030192"/>
            <a:ext cx="5603642" cy="888144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81693" tIns="40847" rIns="81693" bIns="40847" anchor="ctr"/>
          <a:lstStyle/>
          <a:p>
            <a:pPr lvl="0" algn="ctr" defTabSz="685800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小游戏开发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MSP430</a:t>
            </a:r>
            <a:endParaRPr lang="en-US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8544713" y="5061663"/>
            <a:ext cx="914914" cy="826960"/>
            <a:chOff x="304799" y="673099"/>
            <a:chExt cx="4000501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六边形 91"/>
            <p:cNvSpPr/>
            <p:nvPr/>
          </p:nvSpPr>
          <p:spPr>
            <a:xfrm>
              <a:off x="304799" y="673099"/>
              <a:ext cx="4000501" cy="4000500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/>
              </a:endParaRPr>
            </a:p>
          </p:txBody>
        </p:sp>
        <p:sp>
          <p:nvSpPr>
            <p:cNvPr id="93" name="六边形 92"/>
            <p:cNvSpPr/>
            <p:nvPr/>
          </p:nvSpPr>
          <p:spPr>
            <a:xfrm>
              <a:off x="392112" y="760412"/>
              <a:ext cx="3825876" cy="3825874"/>
            </a:xfrm>
            <a:prstGeom prst="hexagon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/>
              </a:endParaRPr>
            </a:p>
          </p:txBody>
        </p:sp>
      </p:grpSp>
      <p:pic>
        <p:nvPicPr>
          <p:cNvPr id="9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976" y="5453197"/>
            <a:ext cx="977945" cy="184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文本框 3"/>
          <p:cNvSpPr txBox="1">
            <a:spLocks noChangeArrowheads="1"/>
          </p:cNvSpPr>
          <p:nvPr/>
        </p:nvSpPr>
        <p:spPr bwMode="auto">
          <a:xfrm>
            <a:off x="3168015" y="6015990"/>
            <a:ext cx="5227320" cy="4502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1693" tIns="40847" rIns="81693" bIns="40847">
            <a:spAutoFit/>
          </a:bodyPr>
          <a:lstStyle/>
          <a:p>
            <a:pPr algn="ctr" defTabSz="685800"/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2016220101034-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夏梅娟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726095" y="3415521"/>
            <a:ext cx="635031" cy="63503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7625507" y="3203788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389231" y="3399344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12" name="椭圆 111"/>
          <p:cNvSpPr/>
          <p:nvPr/>
        </p:nvSpPr>
        <p:spPr>
          <a:xfrm>
            <a:off x="6427839" y="1287002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2533075" y="906727"/>
            <a:ext cx="635031" cy="63503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3999279" y="99658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5196211" y="890550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20" name="椭圆 119"/>
          <p:cNvSpPr/>
          <p:nvPr/>
        </p:nvSpPr>
        <p:spPr>
          <a:xfrm>
            <a:off x="7225337" y="1016381"/>
            <a:ext cx="635031" cy="63503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8095029" y="836492"/>
            <a:ext cx="472575" cy="4725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858753" y="1032048"/>
            <a:ext cx="289391" cy="2893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5" name="同心圆 1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657684" y="1642920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749249" y="1651810"/>
            <a:ext cx="1431896" cy="143189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9055" y="1786890"/>
            <a:ext cx="12012295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6665" b="1" spc="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6665" b="1" spc="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 L A P P Y B I R D </a:t>
            </a:r>
            <a:endParaRPr lang="en-US" altLang="zh-CN" sz="6665" b="1" spc="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4000">
        <p:newsflash/>
      </p:transition>
    </mc:Choice>
    <mc:Fallback>
      <p:transition spd="slow" advClick="0" advTm="4000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3" dur="4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2" dur="4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31" dur="4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49" dur="8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58" dur="6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67" dur="6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76" dur="8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85" dur="4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94" dur="4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03" dur="1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112" dur="10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21" dur="11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130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39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67152 1.11022E-16 L -4.44444E-6 1.11022E-16 " pathEditMode="relative" rAng="0" ptsTypes="AA">
                                      <p:cBhvr>
                                        <p:cTn id="158" dur="1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76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3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67205 1.35802E-6 L -2.5E-6 1.35802E-6 " pathEditMode="relative" rAng="0" ptsTypes="AA">
                                      <p:cBhvr>
                                        <p:cTn id="160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79" dur="1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1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188" dur="110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197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06" dur="15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1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15" dur="11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84656E-6 L -0.8033 -0.22044 " pathEditMode="relative" rAng="0" ptsTypes="AA">
                                      <p:cBhvr>
                                        <p:cTn id="224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74" y="-1102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233" dur="10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42" dur="15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1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1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1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79 L -0.58542 -0.34105 " pathEditMode="relative" rAng="0" ptsTypes="AA">
                                      <p:cBhvr>
                                        <p:cTn id="251" dur="11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-16728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64" presetClass="path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05556E-6 -2.63662E-6 L -0.79843 -0.88885 " pathEditMode="relative" rAng="0" ptsTypes="AA">
                                      <p:cBhvr>
                                        <p:cTn id="260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13" y="-44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bldLvl="0" animBg="1"/>
      <p:bldP spid="25" grpId="2" bldLvl="0" animBg="1"/>
      <p:bldP spid="63" grpId="0" animBg="1"/>
      <p:bldP spid="63" grpId="1" animBg="1"/>
      <p:bldP spid="63" grpId="2" animBg="1"/>
      <p:bldP spid="2" grpId="0"/>
      <p:bldP spid="83" grpId="0" bldLvl="0" animBg="1"/>
      <p:bldP spid="83" grpId="1" bldLvl="0" animBg="1"/>
      <p:bldP spid="83" grpId="2" bldLvl="0" animBg="1"/>
      <p:bldP spid="64" grpId="0" bldLvl="0" animBg="1"/>
      <p:bldP spid="87" grpId="0" bldLvl="0" animBg="1"/>
      <p:bldP spid="96" grpId="0"/>
      <p:bldP spid="105" grpId="0" animBg="1"/>
      <p:bldP spid="105" grpId="1" animBg="1"/>
      <p:bldP spid="105" grpId="2" animBg="1"/>
      <p:bldP spid="112" grpId="0" bldLvl="0" animBg="1"/>
      <p:bldP spid="112" grpId="1" bldLvl="0" animBg="1"/>
      <p:bldP spid="112" grpId="2" bldLvl="0" animBg="1"/>
      <p:bldP spid="113" grpId="0" animBg="1"/>
      <p:bldP spid="113" grpId="1" animBg="1"/>
      <p:bldP spid="113" grpId="2" animBg="1"/>
      <p:bldP spid="120" grpId="0" animBg="1"/>
      <p:bldP spid="120" grpId="1" animBg="1"/>
      <p:bldP spid="120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993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2628628" y="5025179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3298190" y="5140960"/>
            <a:ext cx="25692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实体转化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正五边形 23"/>
          <p:cNvSpPr/>
          <p:nvPr/>
        </p:nvSpPr>
        <p:spPr>
          <a:xfrm>
            <a:off x="6385824" y="5038607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2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7093585" y="5140960"/>
            <a:ext cx="25692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规则实现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5842635" cy="1302744"/>
            <a:chOff x="398975" y="209550"/>
            <a:chExt cx="5842635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50541" cy="1065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3</a:t>
                </a:r>
                <a:endParaRPr lang="zh-CN" altLang="en-US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425767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规则转换与实现</a:t>
              </a:r>
              <a:endParaRPr lang="zh-CN" altLang="en-US" sz="2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ldLvl="0" animBg="1"/>
      <p:bldP spid="23" grpId="0"/>
      <p:bldP spid="24" grpId="0" bldLvl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2836975" cy="720000"/>
            <a:chOff x="398975" y="209550"/>
            <a:chExt cx="513312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2627563" y="397918"/>
              <a:ext cx="2904540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实体转化</a:t>
              </a:r>
              <a:endParaRPr lang="zh-CN" sz="28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Oval 6"/>
          <p:cNvSpPr>
            <a:spLocks noChangeArrowheads="1"/>
          </p:cNvSpPr>
          <p:nvPr/>
        </p:nvSpPr>
        <p:spPr bwMode="auto">
          <a:xfrm>
            <a:off x="4359846" y="2628900"/>
            <a:ext cx="1965581" cy="1965325"/>
          </a:xfrm>
          <a:prstGeom prst="ellipse">
            <a:avLst/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6252388" y="3995745"/>
            <a:ext cx="3411982" cy="720725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6093618" y="4241800"/>
            <a:ext cx="1408296" cy="78105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0" name="Line 24"/>
          <p:cNvSpPr>
            <a:spLocks noChangeShapeType="1"/>
          </p:cNvSpPr>
          <p:nvPr/>
        </p:nvSpPr>
        <p:spPr bwMode="auto">
          <a:xfrm>
            <a:off x="5864988" y="4446588"/>
            <a:ext cx="679538" cy="102235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1" name="Line 25"/>
          <p:cNvSpPr>
            <a:spLocks noChangeShapeType="1"/>
          </p:cNvSpPr>
          <p:nvPr/>
        </p:nvSpPr>
        <p:spPr bwMode="auto">
          <a:xfrm>
            <a:off x="5368036" y="4600582"/>
            <a:ext cx="0" cy="531813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2" name="Line 26"/>
          <p:cNvSpPr>
            <a:spLocks noChangeShapeType="1"/>
          </p:cNvSpPr>
          <p:nvPr/>
        </p:nvSpPr>
        <p:spPr bwMode="auto">
          <a:xfrm>
            <a:off x="3019821" y="2157420"/>
            <a:ext cx="1476567" cy="966787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>
            <a:off x="4723431" y="1735138"/>
            <a:ext cx="347707" cy="950912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4" name="Line 28"/>
          <p:cNvSpPr>
            <a:spLocks noChangeShapeType="1"/>
          </p:cNvSpPr>
          <p:nvPr/>
        </p:nvSpPr>
        <p:spPr bwMode="auto">
          <a:xfrm flipH="1">
            <a:off x="6053926" y="1865313"/>
            <a:ext cx="979614" cy="106680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6" name="Line 29"/>
          <p:cNvSpPr>
            <a:spLocks noChangeShapeType="1"/>
          </p:cNvSpPr>
          <p:nvPr/>
        </p:nvSpPr>
        <p:spPr bwMode="auto">
          <a:xfrm flipH="1">
            <a:off x="6320664" y="3124200"/>
            <a:ext cx="1724249" cy="40640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59" name="Line 32"/>
          <p:cNvSpPr>
            <a:spLocks noChangeShapeType="1"/>
          </p:cNvSpPr>
          <p:nvPr/>
        </p:nvSpPr>
        <p:spPr bwMode="auto">
          <a:xfrm flipH="1">
            <a:off x="3546940" y="4019557"/>
            <a:ext cx="904993" cy="403225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0" name="Line 33"/>
          <p:cNvSpPr>
            <a:spLocks noChangeShapeType="1"/>
          </p:cNvSpPr>
          <p:nvPr/>
        </p:nvSpPr>
        <p:spPr bwMode="auto">
          <a:xfrm flipH="1" flipV="1">
            <a:off x="3532651" y="3362325"/>
            <a:ext cx="827195" cy="14605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1" name="Line 34"/>
          <p:cNvSpPr>
            <a:spLocks noChangeShapeType="1"/>
          </p:cNvSpPr>
          <p:nvPr/>
        </p:nvSpPr>
        <p:spPr bwMode="auto">
          <a:xfrm flipH="1">
            <a:off x="4077230" y="4405320"/>
            <a:ext cx="700179" cy="974725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2" name="Oval 35"/>
          <p:cNvSpPr>
            <a:spLocks noChangeArrowheads="1"/>
          </p:cNvSpPr>
          <p:nvPr/>
        </p:nvSpPr>
        <p:spPr bwMode="auto">
          <a:xfrm>
            <a:off x="5252133" y="709619"/>
            <a:ext cx="489014" cy="492125"/>
          </a:xfrm>
          <a:prstGeom prst="ellipse">
            <a:avLst/>
          </a:prstGeom>
          <a:solidFill>
            <a:srgbClr val="2F76B7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3" name="Oval 37"/>
          <p:cNvSpPr>
            <a:spLocks noChangeArrowheads="1"/>
          </p:cNvSpPr>
          <p:nvPr/>
        </p:nvSpPr>
        <p:spPr bwMode="auto">
          <a:xfrm>
            <a:off x="2441896" y="5468945"/>
            <a:ext cx="492189" cy="490537"/>
          </a:xfrm>
          <a:prstGeom prst="ellipse">
            <a:avLst/>
          </a:prstGeom>
          <a:solidFill>
            <a:srgbClr val="609ED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4" name="Oval 39"/>
          <p:cNvSpPr>
            <a:spLocks noChangeArrowheads="1"/>
          </p:cNvSpPr>
          <p:nvPr/>
        </p:nvSpPr>
        <p:spPr bwMode="auto">
          <a:xfrm>
            <a:off x="9785036" y="1865320"/>
            <a:ext cx="430268" cy="428625"/>
          </a:xfrm>
          <a:prstGeom prst="ellipse">
            <a:avLst/>
          </a:prstGeom>
          <a:solidFill>
            <a:srgbClr val="2F76B7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5" name="Oval 40"/>
          <p:cNvSpPr>
            <a:spLocks noChangeArrowheads="1"/>
          </p:cNvSpPr>
          <p:nvPr/>
        </p:nvSpPr>
        <p:spPr bwMode="auto">
          <a:xfrm>
            <a:off x="9027703" y="5356232"/>
            <a:ext cx="435032" cy="434975"/>
          </a:xfrm>
          <a:prstGeom prst="ellipse">
            <a:avLst/>
          </a:prstGeom>
          <a:solidFill>
            <a:srgbClr val="609ED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6" name="Oval 41"/>
          <p:cNvSpPr>
            <a:spLocks noChangeArrowheads="1"/>
          </p:cNvSpPr>
          <p:nvPr/>
        </p:nvSpPr>
        <p:spPr bwMode="auto">
          <a:xfrm>
            <a:off x="9302377" y="3856039"/>
            <a:ext cx="522355" cy="52387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7" name="Oval 43"/>
          <p:cNvSpPr>
            <a:spLocks noChangeArrowheads="1"/>
          </p:cNvSpPr>
          <p:nvPr/>
        </p:nvSpPr>
        <p:spPr bwMode="auto">
          <a:xfrm>
            <a:off x="1076465" y="4454532"/>
            <a:ext cx="490602" cy="492125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5E5E"/>
              </a:solidFill>
              <a:ea typeface="宋体" panose="02010600030101010101" pitchFamily="2" charset="-122"/>
            </a:endParaRPr>
          </a:p>
        </p:txBody>
      </p:sp>
      <p:sp>
        <p:nvSpPr>
          <p:cNvPr id="68" name="Oval 44"/>
          <p:cNvSpPr>
            <a:spLocks noChangeArrowheads="1"/>
          </p:cNvSpPr>
          <p:nvPr/>
        </p:nvSpPr>
        <p:spPr bwMode="auto">
          <a:xfrm>
            <a:off x="1046303" y="1524002"/>
            <a:ext cx="460435" cy="461963"/>
          </a:xfrm>
          <a:prstGeom prst="ellipse">
            <a:avLst/>
          </a:prstGeom>
          <a:solidFill>
            <a:srgbClr val="609ED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69" name="Oval 45"/>
          <p:cNvSpPr>
            <a:spLocks noChangeArrowheads="1"/>
          </p:cNvSpPr>
          <p:nvPr/>
        </p:nvSpPr>
        <p:spPr bwMode="auto">
          <a:xfrm>
            <a:off x="9932696" y="2754320"/>
            <a:ext cx="492189" cy="492125"/>
          </a:xfrm>
          <a:prstGeom prst="ellipse">
            <a:avLst/>
          </a:prstGeom>
          <a:solidFill>
            <a:srgbClr val="609ED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70" name="TextBox 56"/>
          <p:cNvSpPr txBox="1">
            <a:spLocks noChangeArrowheads="1"/>
          </p:cNvSpPr>
          <p:nvPr/>
        </p:nvSpPr>
        <p:spPr bwMode="auto">
          <a:xfrm>
            <a:off x="4597041" y="2950851"/>
            <a:ext cx="1490856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endParaRPr lang="zh-CN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构想</a:t>
            </a:r>
            <a:endParaRPr lang="zh-CN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57"/>
          <p:cNvGrpSpPr/>
          <p:nvPr/>
        </p:nvGrpSpPr>
        <p:grpSpPr bwMode="auto">
          <a:xfrm>
            <a:off x="8040146" y="2316170"/>
            <a:ext cx="1290806" cy="1290637"/>
            <a:chOff x="0" y="0"/>
            <a:chExt cx="1291004" cy="1291004"/>
          </a:xfrm>
        </p:grpSpPr>
        <p:sp>
          <p:nvSpPr>
            <p:cNvPr id="72" name="Oval 10"/>
            <p:cNvSpPr>
              <a:spLocks noChangeArrowheads="1"/>
            </p:cNvSpPr>
            <p:nvPr/>
          </p:nvSpPr>
          <p:spPr bwMode="auto">
            <a:xfrm>
              <a:off x="0" y="0"/>
              <a:ext cx="1291004" cy="1291004"/>
            </a:xfrm>
            <a:prstGeom prst="ellipse">
              <a:avLst/>
            </a:prstGeom>
            <a:solidFill>
              <a:srgbClr val="609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3" name="TextBox 59"/>
            <p:cNvSpPr txBox="1">
              <a:spLocks noChangeArrowheads="1"/>
            </p:cNvSpPr>
            <p:nvPr/>
          </p:nvSpPr>
          <p:spPr bwMode="auto">
            <a:xfrm>
              <a:off x="22110" y="168950"/>
              <a:ext cx="1247885" cy="953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奖励</a:t>
              </a:r>
              <a:endParaRPr lang="zh-CN" altLang="en-US" sz="28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机制</a:t>
              </a:r>
              <a:endParaRPr lang="zh-CN" altLang="en-US" sz="28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组合 60"/>
          <p:cNvGrpSpPr/>
          <p:nvPr/>
        </p:nvGrpSpPr>
        <p:grpSpPr bwMode="auto">
          <a:xfrm>
            <a:off x="9583411" y="4164013"/>
            <a:ext cx="1788795" cy="1489081"/>
            <a:chOff x="-73015" y="0"/>
            <a:chExt cx="1788569" cy="1489087"/>
          </a:xfrm>
        </p:grpSpPr>
        <p:sp>
          <p:nvSpPr>
            <p:cNvPr id="75" name="Oval 19"/>
            <p:cNvSpPr>
              <a:spLocks noChangeArrowheads="1"/>
            </p:cNvSpPr>
            <p:nvPr/>
          </p:nvSpPr>
          <p:spPr bwMode="auto">
            <a:xfrm>
              <a:off x="1" y="0"/>
              <a:ext cx="1642728" cy="1489087"/>
            </a:xfrm>
            <a:prstGeom prst="ellipse">
              <a:avLst/>
            </a:prstGeom>
            <a:solidFill>
              <a:srgbClr val="2F7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6" name="TextBox 62"/>
            <p:cNvSpPr txBox="1">
              <a:spLocks noChangeArrowheads="1"/>
            </p:cNvSpPr>
            <p:nvPr/>
          </p:nvSpPr>
          <p:spPr bwMode="auto">
            <a:xfrm>
              <a:off x="-73015" y="215901"/>
              <a:ext cx="1788569" cy="1137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altLang="en-US" sz="36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排行榜</a:t>
              </a:r>
              <a:endParaRPr lang="zh-CN" altLang="en-US" sz="36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lvl="0" algn="ctr" eaLnBrk="1" hangingPunct="1"/>
              <a:r>
                <a:rPr lang="zh-CN" altLang="en-US" sz="32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</a:t>
              </a:r>
              <a:endParaRPr lang="zh-CN" altLang="en-US" sz="3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组合 63"/>
          <p:cNvGrpSpPr/>
          <p:nvPr/>
        </p:nvGrpSpPr>
        <p:grpSpPr bwMode="auto">
          <a:xfrm>
            <a:off x="2289476" y="4010032"/>
            <a:ext cx="1319385" cy="1319213"/>
            <a:chOff x="0" y="0"/>
            <a:chExt cx="1319218" cy="1319217"/>
          </a:xfrm>
        </p:grpSpPr>
        <p:sp>
          <p:nvSpPr>
            <p:cNvPr id="78" name="Oval 12"/>
            <p:cNvSpPr>
              <a:spLocks noChangeArrowheads="1"/>
            </p:cNvSpPr>
            <p:nvPr/>
          </p:nvSpPr>
          <p:spPr bwMode="auto">
            <a:xfrm>
              <a:off x="0" y="0"/>
              <a:ext cx="1319218" cy="1319217"/>
            </a:xfrm>
            <a:prstGeom prst="ellipse">
              <a:avLst/>
            </a:prstGeom>
            <a:solidFill>
              <a:srgbClr val="2F7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79" name="TextBox 65"/>
            <p:cNvSpPr txBox="1">
              <a:spLocks noChangeArrowheads="1"/>
            </p:cNvSpPr>
            <p:nvPr/>
          </p:nvSpPr>
          <p:spPr bwMode="auto">
            <a:xfrm>
              <a:off x="35766" y="152223"/>
              <a:ext cx="1247885" cy="107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200" b="1" kern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复活</a:t>
              </a:r>
              <a:endParaRPr lang="zh-CN" altLang="en-US" sz="3200" b="1" kern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eaLnBrk="1" hangingPunct="1"/>
              <a:r>
                <a:rPr lang="zh-CN" altLang="en-US" sz="3200" b="1" kern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机制</a:t>
              </a:r>
              <a:endParaRPr lang="zh-CN" altLang="en-US" sz="3200" b="1" kern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80" name="组合 66"/>
          <p:cNvGrpSpPr/>
          <p:nvPr/>
        </p:nvGrpSpPr>
        <p:grpSpPr bwMode="auto">
          <a:xfrm>
            <a:off x="3966411" y="665163"/>
            <a:ext cx="1115838" cy="1336970"/>
            <a:chOff x="-10795" y="0"/>
            <a:chExt cx="1115923" cy="1337245"/>
          </a:xfrm>
        </p:grpSpPr>
        <p:sp>
          <p:nvSpPr>
            <p:cNvPr id="81" name="Oval 14"/>
            <p:cNvSpPr>
              <a:spLocks noChangeArrowheads="1"/>
            </p:cNvSpPr>
            <p:nvPr/>
          </p:nvSpPr>
          <p:spPr bwMode="auto">
            <a:xfrm>
              <a:off x="0" y="0"/>
              <a:ext cx="1105128" cy="11051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2" name="TextBox 68"/>
            <p:cNvSpPr txBox="1">
              <a:spLocks noChangeArrowheads="1"/>
            </p:cNvSpPr>
            <p:nvPr/>
          </p:nvSpPr>
          <p:spPr bwMode="auto">
            <a:xfrm>
              <a:off x="-10795" y="138119"/>
              <a:ext cx="1105128" cy="1199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sz="2400" b="1" kern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基本</a:t>
              </a:r>
              <a:endParaRPr lang="zh-CN" sz="2400" b="1" kern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lvl="0" algn="ctr" eaLnBrk="1" hangingPunct="1"/>
              <a:r>
                <a:rPr lang="zh-CN" sz="2400" b="1" kern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规则</a:t>
              </a:r>
              <a:endParaRPr kumimoji="0" 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eaLnBrk="1" hangingPunct="1"/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69"/>
          <p:cNvGrpSpPr/>
          <p:nvPr/>
        </p:nvGrpSpPr>
        <p:grpSpPr bwMode="auto">
          <a:xfrm>
            <a:off x="6831902" y="849313"/>
            <a:ext cx="1135210" cy="1136650"/>
            <a:chOff x="0" y="0"/>
            <a:chExt cx="1135282" cy="1136789"/>
          </a:xfrm>
        </p:grpSpPr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0" y="0"/>
              <a:ext cx="1135282" cy="1136789"/>
            </a:xfrm>
            <a:prstGeom prst="ellipse">
              <a:avLst/>
            </a:prstGeom>
            <a:solidFill>
              <a:srgbClr val="2F76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5" name="TextBox 71"/>
            <p:cNvSpPr txBox="1">
              <a:spLocks noChangeArrowheads="1"/>
            </p:cNvSpPr>
            <p:nvPr/>
          </p:nvSpPr>
          <p:spPr bwMode="auto">
            <a:xfrm>
              <a:off x="50971" y="138407"/>
              <a:ext cx="1034796" cy="830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altLang="en-US" sz="2400" b="1" kern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小鸟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lvl="0" algn="ctr" eaLnBrk="1" hangingPunct="1"/>
              <a:r>
                <a:rPr lang="zh-CN" altLang="en-US" sz="2400" b="1" kern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下坠</a:t>
              </a:r>
              <a:endParaRPr lang="zh-CN" altLang="en-US" sz="2400" b="1" kern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87" name="Oval 16"/>
          <p:cNvSpPr>
            <a:spLocks noChangeArrowheads="1"/>
          </p:cNvSpPr>
          <p:nvPr/>
        </p:nvSpPr>
        <p:spPr bwMode="auto">
          <a:xfrm>
            <a:off x="5626735" y="1247775"/>
            <a:ext cx="890905" cy="890905"/>
          </a:xfrm>
          <a:prstGeom prst="ellipse">
            <a:avLst/>
          </a:prstGeom>
          <a:solidFill>
            <a:srgbClr val="609E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90" name="Oval 21"/>
          <p:cNvSpPr>
            <a:spLocks noChangeArrowheads="1"/>
          </p:cNvSpPr>
          <p:nvPr/>
        </p:nvSpPr>
        <p:spPr bwMode="auto">
          <a:xfrm>
            <a:off x="8575040" y="1117600"/>
            <a:ext cx="935355" cy="93535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93" name="Oval 22"/>
          <p:cNvSpPr>
            <a:spLocks noChangeArrowheads="1"/>
          </p:cNvSpPr>
          <p:nvPr/>
        </p:nvSpPr>
        <p:spPr bwMode="auto">
          <a:xfrm>
            <a:off x="7446645" y="4768850"/>
            <a:ext cx="1025525" cy="1027430"/>
          </a:xfrm>
          <a:prstGeom prst="ellipse">
            <a:avLst/>
          </a:prstGeom>
          <a:solidFill>
            <a:srgbClr val="609E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grpSp>
        <p:nvGrpSpPr>
          <p:cNvPr id="95" name="组合 81"/>
          <p:cNvGrpSpPr/>
          <p:nvPr/>
        </p:nvGrpSpPr>
        <p:grpSpPr bwMode="auto">
          <a:xfrm>
            <a:off x="4898075" y="5178432"/>
            <a:ext cx="1176002" cy="1085850"/>
            <a:chOff x="0" y="0"/>
            <a:chExt cx="1174219" cy="1084914"/>
          </a:xfrm>
        </p:grpSpPr>
        <p:sp>
          <p:nvSpPr>
            <p:cNvPr id="96" name="Oval 11"/>
            <p:cNvSpPr>
              <a:spLocks noChangeArrowheads="1"/>
            </p:cNvSpPr>
            <p:nvPr/>
          </p:nvSpPr>
          <p:spPr bwMode="auto">
            <a:xfrm>
              <a:off x="0" y="0"/>
              <a:ext cx="1174219" cy="1084914"/>
            </a:xfrm>
            <a:prstGeom prst="ellipse">
              <a:avLst/>
            </a:prstGeom>
            <a:solidFill>
              <a:srgbClr val="609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97" name="TextBox 83"/>
            <p:cNvSpPr txBox="1">
              <a:spLocks noChangeArrowheads="1"/>
            </p:cNvSpPr>
            <p:nvPr/>
          </p:nvSpPr>
          <p:spPr bwMode="auto">
            <a:xfrm>
              <a:off x="60578" y="59092"/>
              <a:ext cx="1074816" cy="95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积分</a:t>
              </a:r>
              <a:endParaRPr lang="zh-CN" altLang="en-US" sz="28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原则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98" name="组合 84"/>
          <p:cNvGrpSpPr/>
          <p:nvPr/>
        </p:nvGrpSpPr>
        <p:grpSpPr bwMode="auto">
          <a:xfrm>
            <a:off x="1937005" y="1217613"/>
            <a:ext cx="1206657" cy="1206500"/>
            <a:chOff x="0" y="0"/>
            <a:chExt cx="1207866" cy="1206518"/>
          </a:xfrm>
        </p:grpSpPr>
        <p:sp>
          <p:nvSpPr>
            <p:cNvPr id="99" name="Oval 15"/>
            <p:cNvSpPr>
              <a:spLocks noChangeArrowheads="1"/>
            </p:cNvSpPr>
            <p:nvPr/>
          </p:nvSpPr>
          <p:spPr bwMode="auto">
            <a:xfrm>
              <a:off x="0" y="0"/>
              <a:ext cx="1207866" cy="1206518"/>
            </a:xfrm>
            <a:prstGeom prst="ellipse">
              <a:avLst/>
            </a:prstGeom>
            <a:solidFill>
              <a:srgbClr val="609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00" name="TextBox 86"/>
            <p:cNvSpPr txBox="1">
              <a:spLocks noChangeArrowheads="1"/>
            </p:cNvSpPr>
            <p:nvPr/>
          </p:nvSpPr>
          <p:spPr bwMode="auto">
            <a:xfrm>
              <a:off x="0" y="145710"/>
              <a:ext cx="1207866" cy="95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小鸟</a:t>
              </a:r>
              <a:endParaRPr lang="zh-CN" altLang="en-US" sz="28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eaLnBrk="1" hangingPunct="1"/>
              <a:r>
                <a:rPr lang="zh-CN" altLang="en-US" sz="28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死亡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Oval 13"/>
          <p:cNvSpPr>
            <a:spLocks noChangeArrowheads="1"/>
          </p:cNvSpPr>
          <p:nvPr/>
        </p:nvSpPr>
        <p:spPr bwMode="auto">
          <a:xfrm>
            <a:off x="2618105" y="2713355"/>
            <a:ext cx="952500" cy="952500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05" name="Oval 18"/>
          <p:cNvSpPr>
            <a:spLocks noChangeArrowheads="1"/>
          </p:cNvSpPr>
          <p:nvPr/>
        </p:nvSpPr>
        <p:spPr bwMode="auto">
          <a:xfrm>
            <a:off x="3394710" y="5314950"/>
            <a:ext cx="890905" cy="89090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08" name="Oval 17"/>
          <p:cNvSpPr>
            <a:spLocks noChangeArrowheads="1"/>
          </p:cNvSpPr>
          <p:nvPr/>
        </p:nvSpPr>
        <p:spPr bwMode="auto">
          <a:xfrm>
            <a:off x="6334760" y="5403850"/>
            <a:ext cx="859155" cy="86042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11" name="Line 29"/>
          <p:cNvSpPr>
            <a:spLocks noChangeShapeType="1"/>
          </p:cNvSpPr>
          <p:nvPr/>
        </p:nvSpPr>
        <p:spPr bwMode="auto">
          <a:xfrm flipH="1" flipV="1">
            <a:off x="6293672" y="3749675"/>
            <a:ext cx="1166965" cy="5080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14" name="Oval 42"/>
          <p:cNvSpPr>
            <a:spLocks noChangeArrowheads="1"/>
          </p:cNvSpPr>
          <p:nvPr/>
        </p:nvSpPr>
        <p:spPr bwMode="auto">
          <a:xfrm>
            <a:off x="1389380" y="3486150"/>
            <a:ext cx="843280" cy="844550"/>
          </a:xfrm>
          <a:prstGeom prst="ellipse">
            <a:avLst/>
          </a:prstGeom>
          <a:solidFill>
            <a:srgbClr val="609E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17" name="Oval 38"/>
          <p:cNvSpPr>
            <a:spLocks noChangeArrowheads="1"/>
          </p:cNvSpPr>
          <p:nvPr/>
        </p:nvSpPr>
        <p:spPr bwMode="auto">
          <a:xfrm>
            <a:off x="7479665" y="3386455"/>
            <a:ext cx="855980" cy="855345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20" name="Oval 36"/>
          <p:cNvSpPr>
            <a:spLocks noChangeArrowheads="1"/>
          </p:cNvSpPr>
          <p:nvPr/>
        </p:nvSpPr>
        <p:spPr bwMode="auto">
          <a:xfrm>
            <a:off x="3393440" y="1600200"/>
            <a:ext cx="796925" cy="798830"/>
          </a:xfrm>
          <a:prstGeom prst="ellipse">
            <a:avLst/>
          </a:prstGeom>
          <a:solidFill>
            <a:srgbClr val="2F7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utoUpdateAnimBg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9" grpId="0" animBg="1"/>
      <p:bldP spid="60" grpId="0" animBg="1"/>
      <p:bldP spid="61" grpId="0" animBg="1"/>
      <p:bldP spid="62" grpId="0" animBg="1" autoUpdateAnimBg="0"/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utoUpdateAnimBg="0"/>
      <p:bldP spid="1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2481375" cy="720000"/>
            <a:chOff x="398975" y="209550"/>
            <a:chExt cx="4489717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2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152" y="397918"/>
              <a:ext cx="2904540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具体规则</a:t>
              </a:r>
              <a:endParaRPr lang="zh-CN" sz="28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6"/>
          <p:cNvGrpSpPr/>
          <p:nvPr/>
        </p:nvGrpSpPr>
        <p:grpSpPr bwMode="auto">
          <a:xfrm>
            <a:off x="2713874" y="2485175"/>
            <a:ext cx="6439676" cy="5278546"/>
            <a:chOff x="4351277" y="3064874"/>
            <a:chExt cx="4735660" cy="4047963"/>
          </a:xfrm>
          <a:solidFill>
            <a:srgbClr val="1F4E79"/>
          </a:solidFill>
        </p:grpSpPr>
        <p:sp>
          <p:nvSpPr>
            <p:cNvPr id="13" name="空心弧 12"/>
            <p:cNvSpPr/>
            <p:nvPr/>
          </p:nvSpPr>
          <p:spPr>
            <a:xfrm>
              <a:off x="4886282" y="3483296"/>
              <a:ext cx="3629138" cy="3629541"/>
            </a:xfrm>
            <a:prstGeom prst="blockArc">
              <a:avLst>
                <a:gd name="adj1" fmla="val 10800000"/>
                <a:gd name="adj2" fmla="val 118155"/>
                <a:gd name="adj3" fmla="val 13775"/>
              </a:avLst>
            </a:prstGeom>
            <a:grpFill/>
            <a:ln w="12700" cap="flat" cmpd="sng" algn="ctr">
              <a:solidFill>
                <a:srgbClr val="E3BF42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4" name="组合 18"/>
            <p:cNvGrpSpPr/>
            <p:nvPr/>
          </p:nvGrpSpPr>
          <p:grpSpPr bwMode="auto">
            <a:xfrm>
              <a:off x="4351277" y="3064874"/>
              <a:ext cx="4735660" cy="2232926"/>
              <a:chOff x="4351277" y="3064874"/>
              <a:chExt cx="4735660" cy="2232926"/>
            </a:xfrm>
            <a:grpFill/>
          </p:grpSpPr>
          <p:grpSp>
            <p:nvGrpSpPr>
              <p:cNvPr id="15" name="组合 14"/>
              <p:cNvGrpSpPr/>
              <p:nvPr/>
            </p:nvGrpSpPr>
            <p:grpSpPr>
              <a:xfrm>
                <a:off x="8516186" y="5132112"/>
                <a:ext cx="570751" cy="165688"/>
                <a:chOff x="7856113" y="3986011"/>
                <a:chExt cx="488007" cy="141668"/>
              </a:xfrm>
              <a:grpFill/>
            </p:grpSpPr>
            <p:cxnSp>
              <p:nvCxnSpPr>
                <p:cNvPr id="40" name="直接连接符 39"/>
                <p:cNvCxnSpPr/>
                <p:nvPr/>
              </p:nvCxnSpPr>
              <p:spPr>
                <a:xfrm>
                  <a:off x="7856113" y="4056845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41" name="椭圆 40"/>
                <p:cNvSpPr/>
                <p:nvPr/>
              </p:nvSpPr>
              <p:spPr>
                <a:xfrm>
                  <a:off x="8202452" y="3986011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 rot="19878410">
                <a:off x="8123180" y="4055012"/>
                <a:ext cx="570751" cy="165688"/>
                <a:chOff x="7856113" y="3986011"/>
                <a:chExt cx="488007" cy="141668"/>
              </a:xfrm>
              <a:grpFill/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7856113" y="4056845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9" name="椭圆 38"/>
                <p:cNvSpPr/>
                <p:nvPr/>
              </p:nvSpPr>
              <p:spPr>
                <a:xfrm>
                  <a:off x="8202452" y="3986011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 rot="18571434">
                <a:off x="7134956" y="3267406"/>
                <a:ext cx="570751" cy="165688"/>
                <a:chOff x="7872795" y="3940868"/>
                <a:chExt cx="488007" cy="141668"/>
              </a:xfrm>
              <a:grpFill/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7872795" y="4011702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37" name="椭圆 36"/>
                <p:cNvSpPr/>
                <p:nvPr/>
              </p:nvSpPr>
              <p:spPr>
                <a:xfrm>
                  <a:off x="8219134" y="3940868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 rot="14177828">
                <a:off x="5616981" y="3306362"/>
                <a:ext cx="570751" cy="165688"/>
                <a:chOff x="7856113" y="3986011"/>
                <a:chExt cx="488007" cy="141668"/>
              </a:xfrm>
              <a:grpFill/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7856113" y="4056845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6" name="椭圆 25"/>
                <p:cNvSpPr/>
                <p:nvPr/>
              </p:nvSpPr>
              <p:spPr>
                <a:xfrm>
                  <a:off x="8202452" y="3986011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 rot="12860432">
                <a:off x="4700629" y="4003003"/>
                <a:ext cx="570751" cy="165688"/>
                <a:chOff x="7856113" y="3986011"/>
                <a:chExt cx="488007" cy="141668"/>
              </a:xfrm>
              <a:grpFill/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7856113" y="4056845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4" name="椭圆 23"/>
                <p:cNvSpPr/>
                <p:nvPr/>
              </p:nvSpPr>
              <p:spPr>
                <a:xfrm>
                  <a:off x="8202452" y="3986011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 rot="10800000">
                <a:off x="4351277" y="5049268"/>
                <a:ext cx="570751" cy="165688"/>
                <a:chOff x="7856113" y="3986011"/>
                <a:chExt cx="488007" cy="141668"/>
              </a:xfrm>
              <a:grpFill/>
            </p:grpSpPr>
            <p:cxnSp>
              <p:nvCxnSpPr>
                <p:cNvPr id="21" name="直接连接符 20"/>
                <p:cNvCxnSpPr/>
                <p:nvPr/>
              </p:nvCxnSpPr>
              <p:spPr>
                <a:xfrm>
                  <a:off x="7856113" y="4056845"/>
                  <a:ext cx="359419" cy="0"/>
                </a:xfrm>
                <a:prstGeom prst="line">
                  <a:avLst/>
                </a:prstGeom>
                <a:grpFill/>
                <a:ln w="22225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22" name="椭圆 21"/>
                <p:cNvSpPr/>
                <p:nvPr/>
              </p:nvSpPr>
              <p:spPr>
                <a:xfrm>
                  <a:off x="8202452" y="3986011"/>
                  <a:ext cx="141668" cy="141668"/>
                </a:xfrm>
                <a:prstGeom prst="ellipse">
                  <a:avLst/>
                </a:prstGeom>
                <a:grpFill/>
                <a:ln w="12700" cap="flat" cmpd="sng" algn="ctr">
                  <a:solidFill>
                    <a:srgbClr val="E3BF42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10"/>
          <p:cNvSpPr txBox="1">
            <a:spLocks noChangeArrowheads="1"/>
          </p:cNvSpPr>
          <p:nvPr/>
        </p:nvSpPr>
        <p:spPr bwMode="auto">
          <a:xfrm>
            <a:off x="9123680" y="4494530"/>
            <a:ext cx="2825115" cy="13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通过改变小鸟的展示形状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提示玩家难度已经提升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相当于提示玩家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当前已经进入下一关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0"/>
          <p:cNvSpPr txBox="1">
            <a:spLocks noChangeArrowheads="1"/>
          </p:cNvSpPr>
          <p:nvPr/>
        </p:nvSpPr>
        <p:spPr bwMode="auto">
          <a:xfrm>
            <a:off x="8533765" y="2789555"/>
            <a:ext cx="2341245" cy="137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相邻管道的距离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也会逐渐减小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极限值控制在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管道本身宽度的2倍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0"/>
          <p:cNvSpPr txBox="1">
            <a:spLocks noChangeArrowheads="1"/>
          </p:cNvSpPr>
          <p:nvPr/>
        </p:nvSpPr>
        <p:spPr bwMode="auto">
          <a:xfrm>
            <a:off x="6900152" y="842237"/>
            <a:ext cx="2223572" cy="169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随着速度的提升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管道之间的空隙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也会逐渐减小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极限值控制在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500"/>
              </a:lnSpc>
            </a:pPr>
            <a:r>
              <a:rPr lang="zh-C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小鸟高度的2倍</a:t>
            </a:r>
            <a:endPara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0"/>
          <p:cNvSpPr txBox="1">
            <a:spLocks noChangeArrowheads="1"/>
          </p:cNvSpPr>
          <p:nvPr/>
        </p:nvSpPr>
        <p:spPr bwMode="auto">
          <a:xfrm>
            <a:off x="3302635" y="1340485"/>
            <a:ext cx="2540635" cy="105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25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每穿过二十根管道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ts val="25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管道移动的速度提高至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ts val="25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原先速度的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1.2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1207929" y="2808390"/>
            <a:ext cx="1992313" cy="133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上升撞到天空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下降撞击地面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前进撞击管道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ts val="2500"/>
              </a:lnSpc>
            </a:pP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都会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死亡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811530" y="4667250"/>
            <a:ext cx="1772285" cy="102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顺利通过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一根管道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ts val="25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游戏积分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8" name="矩形 43"/>
          <p:cNvSpPr>
            <a:spLocks noChangeArrowheads="1"/>
          </p:cNvSpPr>
          <p:nvPr/>
        </p:nvSpPr>
        <p:spPr bwMode="auto">
          <a:xfrm>
            <a:off x="4192025" y="4705470"/>
            <a:ext cx="3434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六个基础规则设定</a:t>
            </a:r>
            <a:endParaRPr lang="zh-CN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993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2796268" y="5192819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3556000" y="5288915"/>
            <a:ext cx="23641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产生的问题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正五边形 23"/>
          <p:cNvSpPr/>
          <p:nvPr/>
        </p:nvSpPr>
        <p:spPr>
          <a:xfrm>
            <a:off x="6553464" y="5206247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2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7429500" y="5288915"/>
            <a:ext cx="24149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调试及解决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5128260" cy="1302744"/>
            <a:chOff x="398975" y="209550"/>
            <a:chExt cx="5128260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50541" cy="1065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4</a:t>
                </a:r>
                <a:endParaRPr lang="zh-CN" altLang="en-US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产生的难题及解决</a:t>
              </a:r>
              <a:endParaRPr lang="zh-CN" altLang="en-US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ldLvl="0" animBg="1"/>
      <p:bldP spid="23" grpId="0"/>
      <p:bldP spid="24" grpId="0" bldLvl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2836975" cy="720000"/>
            <a:chOff x="398975" y="209550"/>
            <a:chExt cx="5133127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152" y="397918"/>
              <a:ext cx="3547950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产生的问题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Freeform 6"/>
          <p:cNvSpPr/>
          <p:nvPr/>
        </p:nvSpPr>
        <p:spPr bwMode="auto">
          <a:xfrm>
            <a:off x="1077913" y="1535113"/>
            <a:ext cx="10115550" cy="685800"/>
          </a:xfrm>
          <a:custGeom>
            <a:avLst/>
            <a:gdLst>
              <a:gd name="T0" fmla="*/ 60069 w 12630"/>
              <a:gd name="T1" fmla="*/ 0 h 856"/>
              <a:gd name="T2" fmla="*/ 10055481 w 12630"/>
              <a:gd name="T3" fmla="*/ 0 h 856"/>
              <a:gd name="T4" fmla="*/ 10115550 w 12630"/>
              <a:gd name="T5" fmla="*/ 75310 h 856"/>
              <a:gd name="T6" fmla="*/ 10115550 w 12630"/>
              <a:gd name="T7" fmla="*/ 611291 h 856"/>
              <a:gd name="T8" fmla="*/ 10055481 w 12630"/>
              <a:gd name="T9" fmla="*/ 685800 h 856"/>
              <a:gd name="T10" fmla="*/ 60069 w 12630"/>
              <a:gd name="T11" fmla="*/ 685800 h 856"/>
              <a:gd name="T12" fmla="*/ 0 w 12630"/>
              <a:gd name="T13" fmla="*/ 611291 h 856"/>
              <a:gd name="T14" fmla="*/ 0 w 12630"/>
              <a:gd name="T15" fmla="*/ 75310 h 856"/>
              <a:gd name="T16" fmla="*/ 60069 w 12630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3"/>
                  <a:pt x="12630" y="94"/>
                </a:cubicBezTo>
                <a:lnTo>
                  <a:pt x="12630" y="763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3"/>
                </a:cubicBezTo>
                <a:lnTo>
                  <a:pt x="0" y="94"/>
                </a:lnTo>
                <a:cubicBezTo>
                  <a:pt x="0" y="43"/>
                  <a:pt x="34" y="0"/>
                  <a:pt x="75" y="0"/>
                </a:cubicBezTo>
                <a:close/>
              </a:path>
            </a:pathLst>
          </a:custGeom>
          <a:solidFill>
            <a:srgbClr val="DADADB"/>
          </a:solidFill>
          <a:ln w="10" cap="flat" cmpd="sng">
            <a:solidFill>
              <a:srgbClr val="B5B5B7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1077913" y="2843213"/>
            <a:ext cx="10115550" cy="685800"/>
          </a:xfrm>
          <a:custGeom>
            <a:avLst/>
            <a:gdLst>
              <a:gd name="T0" fmla="*/ 60069 w 12630"/>
              <a:gd name="T1" fmla="*/ 0 h 856"/>
              <a:gd name="T2" fmla="*/ 10055481 w 12630"/>
              <a:gd name="T3" fmla="*/ 0 h 856"/>
              <a:gd name="T4" fmla="*/ 10115550 w 12630"/>
              <a:gd name="T5" fmla="*/ 75310 h 856"/>
              <a:gd name="T6" fmla="*/ 10115550 w 12630"/>
              <a:gd name="T7" fmla="*/ 611291 h 856"/>
              <a:gd name="T8" fmla="*/ 10055481 w 12630"/>
              <a:gd name="T9" fmla="*/ 685800 h 856"/>
              <a:gd name="T10" fmla="*/ 60069 w 12630"/>
              <a:gd name="T11" fmla="*/ 685800 h 856"/>
              <a:gd name="T12" fmla="*/ 0 w 12630"/>
              <a:gd name="T13" fmla="*/ 611291 h 856"/>
              <a:gd name="T14" fmla="*/ 0 w 12630"/>
              <a:gd name="T15" fmla="*/ 75310 h 856"/>
              <a:gd name="T16" fmla="*/ 60069 w 12630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4"/>
                </a:cubicBezTo>
                <a:lnTo>
                  <a:pt x="12630" y="763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3"/>
                </a:cubicBezTo>
                <a:lnTo>
                  <a:pt x="0" y="94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DADADB"/>
          </a:solidFill>
          <a:ln w="10" cap="flat" cmpd="sng">
            <a:solidFill>
              <a:srgbClr val="B5B5B7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1077913" y="4095750"/>
            <a:ext cx="10115550" cy="685800"/>
          </a:xfrm>
          <a:custGeom>
            <a:avLst/>
            <a:gdLst>
              <a:gd name="T0" fmla="*/ 60069 w 12630"/>
              <a:gd name="T1" fmla="*/ 0 h 856"/>
              <a:gd name="T2" fmla="*/ 10055481 w 12630"/>
              <a:gd name="T3" fmla="*/ 0 h 856"/>
              <a:gd name="T4" fmla="*/ 10115550 w 12630"/>
              <a:gd name="T5" fmla="*/ 74509 h 856"/>
              <a:gd name="T6" fmla="*/ 10115550 w 12630"/>
              <a:gd name="T7" fmla="*/ 610490 h 856"/>
              <a:gd name="T8" fmla="*/ 10055481 w 12630"/>
              <a:gd name="T9" fmla="*/ 685800 h 856"/>
              <a:gd name="T10" fmla="*/ 60069 w 12630"/>
              <a:gd name="T11" fmla="*/ 685800 h 856"/>
              <a:gd name="T12" fmla="*/ 0 w 12630"/>
              <a:gd name="T13" fmla="*/ 610490 h 856"/>
              <a:gd name="T14" fmla="*/ 0 w 12630"/>
              <a:gd name="T15" fmla="*/ 74509 h 856"/>
              <a:gd name="T16" fmla="*/ 60069 w 12630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DADADB"/>
          </a:solidFill>
          <a:ln w="10" cap="flat" cmpd="sng">
            <a:solidFill>
              <a:srgbClr val="B5B5B7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1077913" y="5318125"/>
            <a:ext cx="10115550" cy="685800"/>
          </a:xfrm>
          <a:custGeom>
            <a:avLst/>
            <a:gdLst>
              <a:gd name="T0" fmla="*/ 60069 w 12630"/>
              <a:gd name="T1" fmla="*/ 0 h 856"/>
              <a:gd name="T2" fmla="*/ 10055481 w 12630"/>
              <a:gd name="T3" fmla="*/ 0 h 856"/>
              <a:gd name="T4" fmla="*/ 10115550 w 12630"/>
              <a:gd name="T5" fmla="*/ 74509 h 856"/>
              <a:gd name="T6" fmla="*/ 10115550 w 12630"/>
              <a:gd name="T7" fmla="*/ 610490 h 856"/>
              <a:gd name="T8" fmla="*/ 10055481 w 12630"/>
              <a:gd name="T9" fmla="*/ 685800 h 856"/>
              <a:gd name="T10" fmla="*/ 60069 w 12630"/>
              <a:gd name="T11" fmla="*/ 685800 h 856"/>
              <a:gd name="T12" fmla="*/ 0 w 12630"/>
              <a:gd name="T13" fmla="*/ 610490 h 856"/>
              <a:gd name="T14" fmla="*/ 0 w 12630"/>
              <a:gd name="T15" fmla="*/ 74509 h 856"/>
              <a:gd name="T16" fmla="*/ 60069 w 12630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DADADB"/>
          </a:solidFill>
          <a:ln w="10" cap="flat" cmpd="sng">
            <a:solidFill>
              <a:srgbClr val="B5B5B7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1789113" y="1179513"/>
            <a:ext cx="1868487" cy="1455737"/>
          </a:xfrm>
          <a:custGeom>
            <a:avLst/>
            <a:gdLst>
              <a:gd name="T0" fmla="*/ 1868487 w 2333"/>
              <a:gd name="T1" fmla="*/ 0 h 1818"/>
              <a:gd name="T2" fmla="*/ 1868487 w 2333"/>
              <a:gd name="T3" fmla="*/ 1092203 h 1818"/>
              <a:gd name="T4" fmla="*/ 933843 w 2333"/>
              <a:gd name="T5" fmla="*/ 1455737 h 1818"/>
              <a:gd name="T6" fmla="*/ 0 w 2333"/>
              <a:gd name="T7" fmla="*/ 1092203 h 1818"/>
              <a:gd name="T8" fmla="*/ 0 w 2333"/>
              <a:gd name="T9" fmla="*/ 0 h 1818"/>
              <a:gd name="T10" fmla="*/ 1868487 w 2333"/>
              <a:gd name="T11" fmla="*/ 0 h 1818"/>
              <a:gd name="T12" fmla="*/ 933843 w 2333"/>
              <a:gd name="T13" fmla="*/ 0 h 18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33" h="1818">
                <a:moveTo>
                  <a:pt x="2333" y="0"/>
                </a:moveTo>
                <a:lnTo>
                  <a:pt x="2333" y="1364"/>
                </a:lnTo>
                <a:lnTo>
                  <a:pt x="1166" y="1818"/>
                </a:lnTo>
                <a:lnTo>
                  <a:pt x="0" y="1364"/>
                </a:lnTo>
                <a:lnTo>
                  <a:pt x="0" y="0"/>
                </a:lnTo>
                <a:lnTo>
                  <a:pt x="2333" y="0"/>
                </a:lnTo>
                <a:close/>
                <a:moveTo>
                  <a:pt x="1166" y="0"/>
                </a:moveTo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1789113" y="2476500"/>
            <a:ext cx="1868487" cy="1420813"/>
          </a:xfrm>
          <a:custGeom>
            <a:avLst/>
            <a:gdLst>
              <a:gd name="T0" fmla="*/ 1868487 w 2333"/>
              <a:gd name="T1" fmla="*/ 0 h 1775"/>
              <a:gd name="T2" fmla="*/ 1868487 w 2333"/>
              <a:gd name="T3" fmla="*/ 1065410 h 1775"/>
              <a:gd name="T4" fmla="*/ 933843 w 2333"/>
              <a:gd name="T5" fmla="*/ 1420813 h 1775"/>
              <a:gd name="T6" fmla="*/ 0 w 2333"/>
              <a:gd name="T7" fmla="*/ 1065410 h 1775"/>
              <a:gd name="T8" fmla="*/ 0 w 2333"/>
              <a:gd name="T9" fmla="*/ 0 h 1775"/>
              <a:gd name="T10" fmla="*/ 933843 w 2333"/>
              <a:gd name="T11" fmla="*/ 355403 h 1775"/>
              <a:gd name="T12" fmla="*/ 1868487 w 2333"/>
              <a:gd name="T13" fmla="*/ 0 h 1775"/>
              <a:gd name="T14" fmla="*/ 1401565 w 2333"/>
              <a:gd name="T15" fmla="*/ 177702 h 177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>
            <a:off x="1789113" y="3717925"/>
            <a:ext cx="1868487" cy="1420813"/>
          </a:xfrm>
          <a:custGeom>
            <a:avLst/>
            <a:gdLst>
              <a:gd name="T0" fmla="*/ 1868487 w 2333"/>
              <a:gd name="T1" fmla="*/ 0 h 1775"/>
              <a:gd name="T2" fmla="*/ 1868487 w 2333"/>
              <a:gd name="T3" fmla="*/ 1065410 h 1775"/>
              <a:gd name="T4" fmla="*/ 933843 w 2333"/>
              <a:gd name="T5" fmla="*/ 1420813 h 1775"/>
              <a:gd name="T6" fmla="*/ 0 w 2333"/>
              <a:gd name="T7" fmla="*/ 1065410 h 1775"/>
              <a:gd name="T8" fmla="*/ 0 w 2333"/>
              <a:gd name="T9" fmla="*/ 0 h 1775"/>
              <a:gd name="T10" fmla="*/ 933843 w 2333"/>
              <a:gd name="T11" fmla="*/ 355403 h 1775"/>
              <a:gd name="T12" fmla="*/ 1868487 w 2333"/>
              <a:gd name="T13" fmla="*/ 0 h 1775"/>
              <a:gd name="T14" fmla="*/ 1401565 w 2333"/>
              <a:gd name="T15" fmla="*/ 177702 h 177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1789113" y="4943475"/>
            <a:ext cx="1868487" cy="1419225"/>
          </a:xfrm>
          <a:custGeom>
            <a:avLst/>
            <a:gdLst>
              <a:gd name="T0" fmla="*/ 1868487 w 2333"/>
              <a:gd name="T1" fmla="*/ 0 h 1774"/>
              <a:gd name="T2" fmla="*/ 1868487 w 2333"/>
              <a:gd name="T3" fmla="*/ 1064819 h 1774"/>
              <a:gd name="T4" fmla="*/ 933843 w 2333"/>
              <a:gd name="T5" fmla="*/ 1419225 h 1774"/>
              <a:gd name="T6" fmla="*/ 0 w 2333"/>
              <a:gd name="T7" fmla="*/ 1064819 h 1774"/>
              <a:gd name="T8" fmla="*/ 0 w 2333"/>
              <a:gd name="T9" fmla="*/ 0 h 1774"/>
              <a:gd name="T10" fmla="*/ 933843 w 2333"/>
              <a:gd name="T11" fmla="*/ 354406 h 1774"/>
              <a:gd name="T12" fmla="*/ 1868487 w 2333"/>
              <a:gd name="T13" fmla="*/ 0 h 1774"/>
              <a:gd name="T14" fmla="*/ 1401565 w 2333"/>
              <a:gd name="T15" fmla="*/ 176803 h 177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3951923" y="1647825"/>
            <a:ext cx="69135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开始游戏后，欢迎页面有时出现，有时不出现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1939925" y="1663700"/>
            <a:ext cx="15668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欢迎页</a:t>
            </a:r>
            <a:endParaRPr kumimoji="0" lang="zh-CN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864995" y="3007360"/>
            <a:ext cx="17170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小鸟模型</a:t>
            </a:r>
            <a:endParaRPr kumimoji="0" lang="zh-CN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1735455" y="4213225"/>
            <a:ext cx="19881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重力加速度</a:t>
            </a:r>
            <a:endParaRPr kumimoji="0" lang="zh-CN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1946275" y="5459730"/>
            <a:ext cx="15668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  <a:endParaRPr kumimoji="0" lang="zh-CN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3686810" y="2957195"/>
            <a:ext cx="75069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在欢迎页中形状正常的小鸟，在实际游戏时会出现乱码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7"/>
          <p:cNvSpPr txBox="1">
            <a:spLocks noChangeArrowheads="1"/>
          </p:cNvSpPr>
          <p:nvPr/>
        </p:nvSpPr>
        <p:spPr bwMode="auto">
          <a:xfrm>
            <a:off x="3983673" y="4197668"/>
            <a:ext cx="69135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弹起高度与下坠速度不匹配，越过障碍十分困难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8"/>
          <p:cNvSpPr txBox="1">
            <a:spLocks noChangeArrowheads="1"/>
          </p:cNvSpPr>
          <p:nvPr/>
        </p:nvSpPr>
        <p:spPr bwMode="auto">
          <a:xfrm>
            <a:off x="4280218" y="5422583"/>
            <a:ext cx="69135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积分记录不完整，部分游戏记录会莫名丢失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1130300" y="1539875"/>
            <a:ext cx="604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20"/>
          <p:cNvSpPr txBox="1">
            <a:spLocks noChangeArrowheads="1"/>
          </p:cNvSpPr>
          <p:nvPr/>
        </p:nvSpPr>
        <p:spPr bwMode="auto">
          <a:xfrm>
            <a:off x="1130300" y="2863850"/>
            <a:ext cx="604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1"/>
          <p:cNvSpPr txBox="1">
            <a:spLocks noChangeArrowheads="1"/>
          </p:cNvSpPr>
          <p:nvPr/>
        </p:nvSpPr>
        <p:spPr bwMode="auto">
          <a:xfrm>
            <a:off x="1130300" y="4119563"/>
            <a:ext cx="604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1130300" y="5307013"/>
            <a:ext cx="6048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altLang="zh-CN" sz="4000" b="0" i="0" u="none" strike="noStrike" kern="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utoUpdateAnimBg="0"/>
      <p:bldP spid="21" grpId="0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37" grpId="0" autoUpdateAnimBg="0"/>
      <p:bldP spid="38" grpId="0" autoUpdateAnimBg="0"/>
      <p:bldP spid="39" grpId="0" autoUpdateAnimBg="0"/>
      <p:bldP spid="4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2836975" cy="720000"/>
            <a:chOff x="398975" y="209550"/>
            <a:chExt cx="513312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2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152" y="397918"/>
              <a:ext cx="3547951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调试及解决</a:t>
              </a:r>
              <a:endParaRPr lang="zh-CN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Freeform 24"/>
          <p:cNvSpPr/>
          <p:nvPr/>
        </p:nvSpPr>
        <p:spPr bwMode="auto">
          <a:xfrm>
            <a:off x="3507248" y="3722690"/>
            <a:ext cx="2441893" cy="2441575"/>
          </a:xfrm>
          <a:custGeom>
            <a:avLst/>
            <a:gdLst>
              <a:gd name="T0" fmla="*/ 1947497053 w 3061"/>
              <a:gd name="T1" fmla="*/ 1947497053 h 3061"/>
              <a:gd name="T2" fmla="*/ 0 w 3061"/>
              <a:gd name="T3" fmla="*/ 0 h 3061"/>
              <a:gd name="T4" fmla="*/ 168601083 w 3061"/>
              <a:gd name="T5" fmla="*/ 0 h 3061"/>
              <a:gd name="T6" fmla="*/ 1947497053 w 3061"/>
              <a:gd name="T7" fmla="*/ 1778895970 h 3061"/>
              <a:gd name="T8" fmla="*/ 1947497053 w 3061"/>
              <a:gd name="T9" fmla="*/ 1947497053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3061"/>
                </a:moveTo>
                <a:cubicBezTo>
                  <a:pt x="1404" y="2988"/>
                  <a:pt x="73" y="1657"/>
                  <a:pt x="0" y="0"/>
                </a:cubicBezTo>
                <a:lnTo>
                  <a:pt x="265" y="0"/>
                </a:lnTo>
                <a:cubicBezTo>
                  <a:pt x="337" y="1511"/>
                  <a:pt x="1550" y="2724"/>
                  <a:pt x="3061" y="2796"/>
                </a:cubicBezTo>
                <a:lnTo>
                  <a:pt x="3061" y="30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3" name="Freeform 25"/>
          <p:cNvSpPr/>
          <p:nvPr/>
        </p:nvSpPr>
        <p:spPr bwMode="auto">
          <a:xfrm>
            <a:off x="6176182" y="3722690"/>
            <a:ext cx="2443481" cy="2441575"/>
          </a:xfrm>
          <a:custGeom>
            <a:avLst/>
            <a:gdLst>
              <a:gd name="T0" fmla="*/ 1950031181 w 3061"/>
              <a:gd name="T1" fmla="*/ 0 h 3061"/>
              <a:gd name="T2" fmla="*/ 0 w 3061"/>
              <a:gd name="T3" fmla="*/ 1947497053 h 3061"/>
              <a:gd name="T4" fmla="*/ 0 w 3061"/>
              <a:gd name="T5" fmla="*/ 1778895970 h 3061"/>
              <a:gd name="T6" fmla="*/ 1781211092 w 3061"/>
              <a:gd name="T7" fmla="*/ 0 h 3061"/>
              <a:gd name="T8" fmla="*/ 1950031181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0"/>
                </a:moveTo>
                <a:cubicBezTo>
                  <a:pt x="2988" y="1657"/>
                  <a:pt x="1657" y="2988"/>
                  <a:pt x="0" y="3061"/>
                </a:cubicBezTo>
                <a:lnTo>
                  <a:pt x="0" y="2796"/>
                </a:lnTo>
                <a:cubicBezTo>
                  <a:pt x="1511" y="2724"/>
                  <a:pt x="2724" y="1511"/>
                  <a:pt x="2796" y="0"/>
                </a:cubicBezTo>
                <a:lnTo>
                  <a:pt x="3061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4" name="Freeform 26"/>
          <p:cNvSpPr/>
          <p:nvPr/>
        </p:nvSpPr>
        <p:spPr bwMode="auto">
          <a:xfrm>
            <a:off x="3507248" y="1052513"/>
            <a:ext cx="2441893" cy="2443162"/>
          </a:xfrm>
          <a:custGeom>
            <a:avLst/>
            <a:gdLst>
              <a:gd name="T0" fmla="*/ 1947497053 w 3061"/>
              <a:gd name="T1" fmla="*/ 168820020 h 3061"/>
              <a:gd name="T2" fmla="*/ 168601083 w 3061"/>
              <a:gd name="T3" fmla="*/ 1950029585 h 3061"/>
              <a:gd name="T4" fmla="*/ 0 w 3061"/>
              <a:gd name="T5" fmla="*/ 1950029585 h 3061"/>
              <a:gd name="T6" fmla="*/ 1947497053 w 3061"/>
              <a:gd name="T7" fmla="*/ 0 h 3061"/>
              <a:gd name="T8" fmla="*/ 1947497053 w 3061"/>
              <a:gd name="T9" fmla="*/ 16882002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3061" y="265"/>
                </a:moveTo>
                <a:cubicBezTo>
                  <a:pt x="1550" y="337"/>
                  <a:pt x="337" y="1550"/>
                  <a:pt x="265" y="3061"/>
                </a:cubicBezTo>
                <a:lnTo>
                  <a:pt x="0" y="3061"/>
                </a:lnTo>
                <a:cubicBezTo>
                  <a:pt x="73" y="1404"/>
                  <a:pt x="1404" y="73"/>
                  <a:pt x="3061" y="0"/>
                </a:cubicBezTo>
                <a:lnTo>
                  <a:pt x="3061" y="26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>
            <a:off x="6176182" y="1052513"/>
            <a:ext cx="2443481" cy="2443162"/>
          </a:xfrm>
          <a:custGeom>
            <a:avLst/>
            <a:gdLst>
              <a:gd name="T0" fmla="*/ 0 w 3061"/>
              <a:gd name="T1" fmla="*/ 0 h 3061"/>
              <a:gd name="T2" fmla="*/ 1950031181 w 3061"/>
              <a:gd name="T3" fmla="*/ 1950029585 h 3061"/>
              <a:gd name="T4" fmla="*/ 1781211092 w 3061"/>
              <a:gd name="T5" fmla="*/ 1950029585 h 3061"/>
              <a:gd name="T6" fmla="*/ 0 w 3061"/>
              <a:gd name="T7" fmla="*/ 168820020 h 3061"/>
              <a:gd name="T8" fmla="*/ 0 w 3061"/>
              <a:gd name="T9" fmla="*/ 0 h 30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61" h="3061">
                <a:moveTo>
                  <a:pt x="0" y="0"/>
                </a:moveTo>
                <a:cubicBezTo>
                  <a:pt x="1657" y="73"/>
                  <a:pt x="2988" y="1404"/>
                  <a:pt x="3061" y="3061"/>
                </a:cubicBezTo>
                <a:lnTo>
                  <a:pt x="2796" y="3061"/>
                </a:lnTo>
                <a:cubicBezTo>
                  <a:pt x="2724" y="1550"/>
                  <a:pt x="1511" y="337"/>
                  <a:pt x="0" y="265"/>
                </a:cubicBez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grpSp>
        <p:nvGrpSpPr>
          <p:cNvPr id="16" name="组合 20"/>
          <p:cNvGrpSpPr/>
          <p:nvPr/>
        </p:nvGrpSpPr>
        <p:grpSpPr bwMode="auto">
          <a:xfrm>
            <a:off x="7305038" y="1416054"/>
            <a:ext cx="862124" cy="860425"/>
            <a:chOff x="0" y="0"/>
            <a:chExt cx="862012" cy="860425"/>
          </a:xfrm>
        </p:grpSpPr>
        <p:sp>
          <p:nvSpPr>
            <p:cNvPr id="17" name="Oval 28"/>
            <p:cNvSpPr>
              <a:spLocks noChangeArrowheads="1"/>
            </p:cNvSpPr>
            <p:nvPr/>
          </p:nvSpPr>
          <p:spPr bwMode="auto">
            <a:xfrm>
              <a:off x="0" y="0"/>
              <a:ext cx="862012" cy="860425"/>
            </a:xfrm>
            <a:prstGeom prst="ellipse">
              <a:avLst/>
            </a:prstGeom>
            <a:solidFill>
              <a:srgbClr val="E3BF42"/>
            </a:solidFill>
            <a:ln w="28575">
              <a:solidFill>
                <a:srgbClr val="FFFFFF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92868" y="137824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23"/>
          <p:cNvGrpSpPr/>
          <p:nvPr/>
        </p:nvGrpSpPr>
        <p:grpSpPr bwMode="auto">
          <a:xfrm>
            <a:off x="3862894" y="1416054"/>
            <a:ext cx="860537" cy="860425"/>
            <a:chOff x="0" y="0"/>
            <a:chExt cx="860425" cy="860425"/>
          </a:xfrm>
        </p:grpSpPr>
        <p:sp>
          <p:nvSpPr>
            <p:cNvPr id="20" name="Oval 30"/>
            <p:cNvSpPr>
              <a:spLocks noChangeArrowheads="1"/>
            </p:cNvSpPr>
            <p:nvPr/>
          </p:nvSpPr>
          <p:spPr bwMode="auto">
            <a:xfrm>
              <a:off x="0" y="0"/>
              <a:ext cx="860425" cy="860425"/>
            </a:xfrm>
            <a:prstGeom prst="ellipse">
              <a:avLst/>
            </a:prstGeom>
            <a:solidFill>
              <a:srgbClr val="E3BF42"/>
            </a:solidFill>
            <a:ln w="28575">
              <a:solidFill>
                <a:srgbClr val="FFFFFF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1" name="TextBox 25"/>
            <p:cNvSpPr txBox="1">
              <a:spLocks noChangeArrowheads="1"/>
            </p:cNvSpPr>
            <p:nvPr/>
          </p:nvSpPr>
          <p:spPr bwMode="auto">
            <a:xfrm>
              <a:off x="81684" y="137824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6"/>
          <p:cNvGrpSpPr/>
          <p:nvPr/>
        </p:nvGrpSpPr>
        <p:grpSpPr bwMode="auto">
          <a:xfrm>
            <a:off x="7409827" y="4841882"/>
            <a:ext cx="862124" cy="860425"/>
            <a:chOff x="0" y="0"/>
            <a:chExt cx="862012" cy="860425"/>
          </a:xfrm>
        </p:grpSpPr>
        <p:sp>
          <p:nvSpPr>
            <p:cNvPr id="23" name="Oval 29"/>
            <p:cNvSpPr>
              <a:spLocks noChangeArrowheads="1"/>
            </p:cNvSpPr>
            <p:nvPr/>
          </p:nvSpPr>
          <p:spPr bwMode="auto">
            <a:xfrm>
              <a:off x="0" y="0"/>
              <a:ext cx="862012" cy="860425"/>
            </a:xfrm>
            <a:prstGeom prst="ellipse">
              <a:avLst/>
            </a:prstGeom>
            <a:solidFill>
              <a:srgbClr val="E3BF42"/>
            </a:solidFill>
            <a:ln w="28575">
              <a:solidFill>
                <a:srgbClr val="FFFFFF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4" name="TextBox 28"/>
            <p:cNvSpPr txBox="1">
              <a:spLocks noChangeArrowheads="1"/>
            </p:cNvSpPr>
            <p:nvPr/>
          </p:nvSpPr>
          <p:spPr bwMode="auto">
            <a:xfrm>
              <a:off x="65229" y="165002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9"/>
          <p:cNvGrpSpPr/>
          <p:nvPr/>
        </p:nvGrpSpPr>
        <p:grpSpPr bwMode="auto">
          <a:xfrm>
            <a:off x="3829552" y="4841882"/>
            <a:ext cx="860537" cy="860425"/>
            <a:chOff x="0" y="0"/>
            <a:chExt cx="860425" cy="860425"/>
          </a:xfrm>
        </p:grpSpPr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0" y="0"/>
              <a:ext cx="860425" cy="860425"/>
            </a:xfrm>
            <a:prstGeom prst="ellipse">
              <a:avLst/>
            </a:prstGeom>
            <a:solidFill>
              <a:srgbClr val="E3BF42"/>
            </a:solidFill>
            <a:ln w="28575">
              <a:solidFill>
                <a:srgbClr val="FFFFFF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E5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7" name="TextBox 31"/>
            <p:cNvSpPr txBox="1">
              <a:spLocks noChangeArrowheads="1"/>
            </p:cNvSpPr>
            <p:nvPr/>
          </p:nvSpPr>
          <p:spPr bwMode="auto">
            <a:xfrm>
              <a:off x="84604" y="165003"/>
              <a:ext cx="69121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2"/>
          <p:cNvSpPr>
            <a:spLocks noChangeArrowheads="1"/>
          </p:cNvSpPr>
          <p:nvPr/>
        </p:nvSpPr>
        <p:spPr bwMode="auto">
          <a:xfrm>
            <a:off x="692568" y="1283335"/>
            <a:ext cx="2951546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欢迎界面的显示不稳定并不是出于代码原因，断电重启后欢迎页能够正常显示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3"/>
          <p:cNvSpPr>
            <a:spLocks noChangeArrowheads="1"/>
          </p:cNvSpPr>
          <p:nvPr/>
        </p:nvSpPr>
        <p:spPr bwMode="auto">
          <a:xfrm>
            <a:off x="8445500" y="1077595"/>
            <a:ext cx="358394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不使用Image Dog软件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直接修改代码部分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实现小鸟的模型显示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789940" y="4643755"/>
            <a:ext cx="275780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不断调整参数，不断测试，直到找到最合适的上弹高度与下落加速度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5"/>
          <p:cNvSpPr>
            <a:spLocks noChangeArrowheads="1"/>
          </p:cNvSpPr>
          <p:nvPr/>
        </p:nvSpPr>
        <p:spPr bwMode="auto">
          <a:xfrm>
            <a:off x="8619633" y="4643762"/>
            <a:ext cx="2951546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部分函数进行了顺序的调换以及循环体的优化，能够顺利实现不断电下完整记录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0545" y="2474595"/>
            <a:ext cx="3470275" cy="21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1627E-6 -2.96296E-6 L 0.14804 0.25 " pathEditMode="relative" rAng="0" ptsTypes="AA">
                                      <p:cBhvr>
                                        <p:cTn id="25" dur="300" spd="-99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1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985E-6 -2.96296E-6 L -0.134 0.25 " pathEditMode="relative" rAng="0" ptsTypes="AA">
                                      <p:cBhvr>
                                        <p:cTn id="29" dur="300" spd="-99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0" y="125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444E-6 1.11022E-16 L -0.14258 -0.24954 " pathEditMode="relative" rAng="0" ptsTypes="AA">
                                      <p:cBhvr>
                                        <p:cTn id="33" dur="300" spd="-99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" y="-124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1274E-7 1.11022E-16 L 0.15077 -0.24954 " pathEditMode="relative" rAng="0" ptsTypes="AA">
                                      <p:cBhvr>
                                        <p:cTn id="37" dur="300" spd="-99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7" grpId="0" autoUpdateAnimBg="0"/>
      <p:bldP spid="38" grpId="0" autoUpdateAnimBg="0"/>
      <p:bldP spid="39" grpId="0" autoUpdateAnimBg="0"/>
      <p:bldP spid="4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993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2669903" y="5025179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3442970" y="5044440"/>
            <a:ext cx="25711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完成进度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正五边形 23"/>
          <p:cNvSpPr/>
          <p:nvPr/>
        </p:nvSpPr>
        <p:spPr>
          <a:xfrm>
            <a:off x="6427099" y="5038607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2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7407275" y="5044440"/>
            <a:ext cx="257111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6339836" cy="1302744"/>
            <a:chOff x="398975" y="209550"/>
            <a:chExt cx="6339836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50541" cy="1065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5</a:t>
                </a:r>
                <a:endParaRPr lang="zh-CN" altLang="en-US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1" y="532947"/>
              <a:ext cx="475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完成进度及代码展示</a:t>
              </a:r>
              <a:endParaRPr lang="zh-CN" altLang="en-US" sz="2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ldLvl="0" animBg="1"/>
      <p:bldP spid="23" grpId="0"/>
      <p:bldP spid="24" grpId="0" bldLvl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2481375" cy="720000"/>
            <a:chOff x="398975" y="209550"/>
            <a:chExt cx="4489717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152" y="397918"/>
              <a:ext cx="2904540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完成进度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24124" y="2940190"/>
            <a:ext cx="5732780" cy="843993"/>
            <a:chOff x="903383" y="2672423"/>
            <a:chExt cx="4812951" cy="787304"/>
          </a:xfrm>
        </p:grpSpPr>
        <p:sp>
          <p:nvSpPr>
            <p:cNvPr id="13" name="矩形 12"/>
            <p:cNvSpPr/>
            <p:nvPr/>
          </p:nvSpPr>
          <p:spPr>
            <a:xfrm>
              <a:off x="960517" y="3163892"/>
              <a:ext cx="4755206" cy="29583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60426" y="3164072"/>
              <a:ext cx="4755908" cy="295582"/>
            </a:xfrm>
            <a:prstGeom prst="rect">
              <a:avLst/>
            </a:prstGeom>
            <a:solidFill>
              <a:srgbClr val="2626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903383" y="2672423"/>
              <a:ext cx="1937335" cy="48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6E6C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重力下坠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E6C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1424" y="3903177"/>
            <a:ext cx="5744755" cy="839012"/>
            <a:chOff x="892721" y="3661515"/>
            <a:chExt cx="4823017" cy="782659"/>
          </a:xfrm>
        </p:grpSpPr>
        <p:sp>
          <p:nvSpPr>
            <p:cNvPr id="17" name="矩形 16"/>
            <p:cNvSpPr/>
            <p:nvPr/>
          </p:nvSpPr>
          <p:spPr>
            <a:xfrm>
              <a:off x="960519" y="4148339"/>
              <a:ext cx="4755219" cy="29583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3"/>
            <p:cNvSpPr txBox="1"/>
            <p:nvPr/>
          </p:nvSpPr>
          <p:spPr>
            <a:xfrm>
              <a:off x="892721" y="3661515"/>
              <a:ext cx="2424608" cy="48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6E6C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排行榜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E6C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60517" y="4148339"/>
              <a:ext cx="3128684" cy="295835"/>
            </a:xfrm>
            <a:prstGeom prst="rect">
              <a:avLst/>
            </a:prstGeom>
            <a:solidFill>
              <a:srgbClr val="E3BF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69209" y="4843925"/>
            <a:ext cx="5686970" cy="838985"/>
            <a:chOff x="941234" y="4651273"/>
            <a:chExt cx="4774494" cy="782632"/>
          </a:xfrm>
        </p:grpSpPr>
        <p:sp>
          <p:nvSpPr>
            <p:cNvPr id="21" name="矩形 20"/>
            <p:cNvSpPr/>
            <p:nvPr/>
          </p:nvSpPr>
          <p:spPr>
            <a:xfrm>
              <a:off x="960519" y="5138070"/>
              <a:ext cx="4755209" cy="29583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文本框 14"/>
            <p:cNvSpPr txBox="1"/>
            <p:nvPr/>
          </p:nvSpPr>
          <p:spPr>
            <a:xfrm>
              <a:off x="941234" y="4651273"/>
              <a:ext cx="1632138" cy="48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6E6C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难度设置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E6C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60426" y="5138183"/>
              <a:ext cx="2928395" cy="295582"/>
            </a:xfrm>
            <a:prstGeom prst="rect">
              <a:avLst/>
            </a:prstGeom>
            <a:solidFill>
              <a:srgbClr val="2626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11425" y="2014748"/>
            <a:ext cx="5744753" cy="838865"/>
            <a:chOff x="892721" y="1685596"/>
            <a:chExt cx="4823001" cy="782520"/>
          </a:xfrm>
        </p:grpSpPr>
        <p:sp>
          <p:nvSpPr>
            <p:cNvPr id="25" name="矩形 24"/>
            <p:cNvSpPr/>
            <p:nvPr/>
          </p:nvSpPr>
          <p:spPr>
            <a:xfrm>
              <a:off x="960517" y="2174748"/>
              <a:ext cx="4755205" cy="29336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60426" y="2172506"/>
              <a:ext cx="4570382" cy="295582"/>
            </a:xfrm>
            <a:prstGeom prst="rect">
              <a:avLst/>
            </a:prstGeom>
            <a:solidFill>
              <a:srgbClr val="E3BF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11"/>
            <p:cNvSpPr txBox="1"/>
            <p:nvPr/>
          </p:nvSpPr>
          <p:spPr>
            <a:xfrm>
              <a:off x="892721" y="1685596"/>
              <a:ext cx="1937335" cy="48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6E6C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图形处理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E6C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圆角矩形标注 36"/>
          <p:cNvSpPr/>
          <p:nvPr/>
        </p:nvSpPr>
        <p:spPr>
          <a:xfrm>
            <a:off x="6155061" y="2138573"/>
            <a:ext cx="928524" cy="2741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rgbClr val="E3BF42"/>
          </a:soli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95%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圆角矩形标注 37"/>
          <p:cNvSpPr/>
          <p:nvPr/>
        </p:nvSpPr>
        <p:spPr>
          <a:xfrm>
            <a:off x="6345978" y="3064015"/>
            <a:ext cx="928524" cy="2741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rgbClr val="262626"/>
          </a:soli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100%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圆角矩形标注 38"/>
          <p:cNvSpPr/>
          <p:nvPr/>
        </p:nvSpPr>
        <p:spPr>
          <a:xfrm>
            <a:off x="4480619" y="4023193"/>
            <a:ext cx="928524" cy="2741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rgbClr val="E3BF42"/>
          </a:soli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65%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4229964" y="4967807"/>
            <a:ext cx="928524" cy="274165"/>
          </a:xfrm>
          <a:prstGeom prst="wedgeRoundRectCallout">
            <a:avLst>
              <a:gd name="adj1" fmla="val -21633"/>
              <a:gd name="adj2" fmla="val 78997"/>
              <a:gd name="adj3" fmla="val 16667"/>
            </a:avLst>
          </a:prstGeom>
          <a:solidFill>
            <a:srgbClr val="262626"/>
          </a:solidFill>
          <a:ln w="25400" cap="flat" cmpd="sng" algn="ctr">
            <a:noFill/>
            <a:prstDash val="solid"/>
          </a:ln>
          <a:effectLst/>
        </p:spPr>
        <p:txBody>
          <a:bodyPr lIns="117226" tIns="58613" rIns="117226" bIns="586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60%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左大括号 40"/>
          <p:cNvSpPr/>
          <p:nvPr/>
        </p:nvSpPr>
        <p:spPr>
          <a:xfrm>
            <a:off x="7638652" y="2202575"/>
            <a:ext cx="384000" cy="3628800"/>
          </a:xfrm>
          <a:prstGeom prst="leftBrace">
            <a:avLst>
              <a:gd name="adj1" fmla="val 19041"/>
              <a:gd name="adj2" fmla="val 50000"/>
            </a:avLst>
          </a:prstGeom>
          <a:noFill/>
          <a:ln w="9525" cap="flat" cmpd="sng" algn="ctr">
            <a:solidFill>
              <a:srgbClr val="052E65"/>
            </a:solidFill>
            <a:prstDash val="solid"/>
          </a:ln>
          <a:effectLst/>
        </p:spPr>
        <p:txBody>
          <a:bodyPr lIns="117226" tIns="58613" rIns="117226" bIns="586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8022695" y="1779617"/>
            <a:ext cx="3072341" cy="9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图形处理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欢迎页、小鸟图形实现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管道障碍物图形实现；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8022695" y="2853719"/>
            <a:ext cx="3072341" cy="9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重力下坠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下坠速度稳定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按键弹起速度合适；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8023225" y="3845560"/>
            <a:ext cx="4168775" cy="124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基本实现在不断电情况下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每一场的积分都能在总排行榜上查看；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7"/>
          <p:cNvSpPr txBox="1">
            <a:spLocks noChangeArrowheads="1"/>
          </p:cNvSpPr>
          <p:nvPr/>
        </p:nvSpPr>
        <p:spPr bwMode="auto">
          <a:xfrm>
            <a:off x="8023330" y="4967634"/>
            <a:ext cx="3072341" cy="9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难度设置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管道间隙的高低能够按照一定规律生成，间隙宽度合适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8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bldLvl="0" animBg="1"/>
          <p:bldP spid="38" grpId="0" bldLvl="0" animBg="1"/>
          <p:bldP spid="39" grpId="0" animBg="1"/>
          <p:bldP spid="40" grpId="0" bldLvl="0" animBg="1"/>
          <p:bldP spid="41" grpId="0" bldLvl="0" animBg="1"/>
          <p:bldP spid="42" grpId="0"/>
          <p:bldP spid="43" grpId="0"/>
          <p:bldP spid="44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48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bldLvl="0" animBg="1"/>
          <p:bldP spid="38" grpId="0" bldLvl="0" animBg="1"/>
          <p:bldP spid="39" grpId="0" animBg="1"/>
          <p:bldP spid="40" grpId="0" bldLvl="0" animBg="1"/>
          <p:bldP spid="41" grpId="0" bldLvl="0" animBg="1"/>
          <p:bldP spid="42" grpId="0"/>
          <p:bldP spid="43" grpId="0"/>
          <p:bldP spid="44" grpId="0"/>
          <p:bldP spid="4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192575" cy="720000"/>
            <a:chOff x="398975" y="209550"/>
            <a:chExt cx="577653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2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152" y="397918"/>
              <a:ext cx="4191361" cy="944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部分代码展示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2724504" y="1787526"/>
            <a:ext cx="7252644" cy="4270375"/>
          </a:xfrm>
          <a:custGeom>
            <a:avLst/>
            <a:gdLst>
              <a:gd name="T0" fmla="*/ 142252 w 9227"/>
              <a:gd name="T1" fmla="*/ 4270375 h 5432"/>
              <a:gd name="T2" fmla="*/ 6637895 w 9227"/>
              <a:gd name="T3" fmla="*/ 518860 h 5432"/>
              <a:gd name="T4" fmla="*/ 6732206 w 9227"/>
              <a:gd name="T5" fmla="*/ 681593 h 5432"/>
              <a:gd name="T6" fmla="*/ 7251700 w 9227"/>
              <a:gd name="T7" fmla="*/ 0 h 5432"/>
              <a:gd name="T8" fmla="*/ 6401333 w 9227"/>
              <a:gd name="T9" fmla="*/ 109275 h 5432"/>
              <a:gd name="T10" fmla="*/ 6495643 w 9227"/>
              <a:gd name="T11" fmla="*/ 272795 h 5432"/>
              <a:gd name="T12" fmla="*/ 0 w 9227"/>
              <a:gd name="T13" fmla="*/ 4024310 h 5432"/>
              <a:gd name="T14" fmla="*/ 142252 w 9227"/>
              <a:gd name="T15" fmla="*/ 4270375 h 5432"/>
              <a:gd name="T16" fmla="*/ 70733 w 9227"/>
              <a:gd name="T17" fmla="*/ 4146949 h 54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227" h="5432">
                <a:moveTo>
                  <a:pt x="181" y="5432"/>
                </a:moveTo>
                <a:lnTo>
                  <a:pt x="8446" y="660"/>
                </a:lnTo>
                <a:lnTo>
                  <a:pt x="8566" y="867"/>
                </a:lnTo>
                <a:lnTo>
                  <a:pt x="9227" y="0"/>
                </a:lnTo>
                <a:lnTo>
                  <a:pt x="8145" y="139"/>
                </a:lnTo>
                <a:lnTo>
                  <a:pt x="8265" y="347"/>
                </a:lnTo>
                <a:lnTo>
                  <a:pt x="0" y="5119"/>
                </a:lnTo>
                <a:lnTo>
                  <a:pt x="181" y="5432"/>
                </a:lnTo>
                <a:close/>
                <a:moveTo>
                  <a:pt x="90" y="5275"/>
                </a:moveTo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3886706" y="5121275"/>
            <a:ext cx="230218" cy="230188"/>
          </a:xfrm>
          <a:custGeom>
            <a:avLst/>
            <a:gdLst>
              <a:gd name="T0" fmla="*/ 64421 w 293"/>
              <a:gd name="T1" fmla="*/ 27497 h 293"/>
              <a:gd name="T2" fmla="*/ 201906 w 293"/>
              <a:gd name="T3" fmla="*/ 64421 h 293"/>
              <a:gd name="T4" fmla="*/ 164981 w 293"/>
              <a:gd name="T5" fmla="*/ 202691 h 293"/>
              <a:gd name="T6" fmla="*/ 27497 w 293"/>
              <a:gd name="T7" fmla="*/ 165767 h 293"/>
              <a:gd name="T8" fmla="*/ 64421 w 293"/>
              <a:gd name="T9" fmla="*/ 27497 h 2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3" h="293">
                <a:moveTo>
                  <a:pt x="82" y="35"/>
                </a:moveTo>
                <a:cubicBezTo>
                  <a:pt x="143" y="0"/>
                  <a:pt x="222" y="21"/>
                  <a:pt x="257" y="82"/>
                </a:cubicBezTo>
                <a:cubicBezTo>
                  <a:pt x="293" y="144"/>
                  <a:pt x="272" y="222"/>
                  <a:pt x="210" y="258"/>
                </a:cubicBezTo>
                <a:cubicBezTo>
                  <a:pt x="149" y="293"/>
                  <a:pt x="70" y="272"/>
                  <a:pt x="35" y="211"/>
                </a:cubicBezTo>
                <a:cubicBezTo>
                  <a:pt x="0" y="149"/>
                  <a:pt x="21" y="71"/>
                  <a:pt x="82" y="35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5310879" y="4302125"/>
            <a:ext cx="230217" cy="228600"/>
          </a:xfrm>
          <a:custGeom>
            <a:avLst/>
            <a:gdLst>
              <a:gd name="T0" fmla="*/ 65207 w 293"/>
              <a:gd name="T1" fmla="*/ 27401 h 292"/>
              <a:gd name="T2" fmla="*/ 202690 w 293"/>
              <a:gd name="T3" fmla="*/ 64196 h 292"/>
              <a:gd name="T4" fmla="*/ 165766 w 293"/>
              <a:gd name="T5" fmla="*/ 201199 h 292"/>
              <a:gd name="T6" fmla="*/ 28282 w 293"/>
              <a:gd name="T7" fmla="*/ 164404 h 292"/>
              <a:gd name="T8" fmla="*/ 65207 w 293"/>
              <a:gd name="T9" fmla="*/ 27401 h 2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3" h="292">
                <a:moveTo>
                  <a:pt x="83" y="35"/>
                </a:moveTo>
                <a:cubicBezTo>
                  <a:pt x="144" y="0"/>
                  <a:pt x="223" y="21"/>
                  <a:pt x="258" y="82"/>
                </a:cubicBezTo>
                <a:cubicBezTo>
                  <a:pt x="293" y="143"/>
                  <a:pt x="272" y="222"/>
                  <a:pt x="211" y="257"/>
                </a:cubicBezTo>
                <a:cubicBezTo>
                  <a:pt x="150" y="292"/>
                  <a:pt x="71" y="271"/>
                  <a:pt x="36" y="210"/>
                </a:cubicBezTo>
                <a:cubicBezTo>
                  <a:pt x="0" y="149"/>
                  <a:pt x="21" y="70"/>
                  <a:pt x="83" y="35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6819201" y="3436939"/>
            <a:ext cx="230217" cy="230187"/>
          </a:xfrm>
          <a:custGeom>
            <a:avLst/>
            <a:gdLst>
              <a:gd name="T0" fmla="*/ 64421 w 293"/>
              <a:gd name="T1" fmla="*/ 27497 h 293"/>
              <a:gd name="T2" fmla="*/ 202690 w 293"/>
              <a:gd name="T3" fmla="*/ 64421 h 293"/>
              <a:gd name="T4" fmla="*/ 165766 w 293"/>
              <a:gd name="T5" fmla="*/ 202690 h 293"/>
              <a:gd name="T6" fmla="*/ 27497 w 293"/>
              <a:gd name="T7" fmla="*/ 165766 h 293"/>
              <a:gd name="T8" fmla="*/ 64421 w 293"/>
              <a:gd name="T9" fmla="*/ 27497 h 2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3" h="293">
                <a:moveTo>
                  <a:pt x="82" y="35"/>
                </a:moveTo>
                <a:cubicBezTo>
                  <a:pt x="144" y="0"/>
                  <a:pt x="222" y="21"/>
                  <a:pt x="258" y="82"/>
                </a:cubicBezTo>
                <a:cubicBezTo>
                  <a:pt x="293" y="144"/>
                  <a:pt x="272" y="222"/>
                  <a:pt x="211" y="258"/>
                </a:cubicBezTo>
                <a:cubicBezTo>
                  <a:pt x="149" y="293"/>
                  <a:pt x="71" y="272"/>
                  <a:pt x="35" y="211"/>
                </a:cubicBezTo>
                <a:cubicBezTo>
                  <a:pt x="0" y="149"/>
                  <a:pt x="21" y="71"/>
                  <a:pt x="82" y="35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10"/>
          <p:cNvSpPr/>
          <p:nvPr/>
        </p:nvSpPr>
        <p:spPr bwMode="auto">
          <a:xfrm>
            <a:off x="8252899" y="2608264"/>
            <a:ext cx="230218" cy="231775"/>
          </a:xfrm>
          <a:custGeom>
            <a:avLst/>
            <a:gdLst>
              <a:gd name="T0" fmla="*/ 64421 w 293"/>
              <a:gd name="T1" fmla="*/ 28477 h 293"/>
              <a:gd name="T2" fmla="*/ 201906 w 293"/>
              <a:gd name="T3" fmla="*/ 65656 h 293"/>
              <a:gd name="T4" fmla="*/ 165767 w 293"/>
              <a:gd name="T5" fmla="*/ 204089 h 293"/>
              <a:gd name="T6" fmla="*/ 27497 w 293"/>
              <a:gd name="T7" fmla="*/ 166910 h 293"/>
              <a:gd name="T8" fmla="*/ 64421 w 293"/>
              <a:gd name="T9" fmla="*/ 28477 h 2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3" h="293">
                <a:moveTo>
                  <a:pt x="82" y="36"/>
                </a:moveTo>
                <a:cubicBezTo>
                  <a:pt x="144" y="0"/>
                  <a:pt x="222" y="21"/>
                  <a:pt x="257" y="83"/>
                </a:cubicBezTo>
                <a:cubicBezTo>
                  <a:pt x="293" y="144"/>
                  <a:pt x="272" y="223"/>
                  <a:pt x="211" y="258"/>
                </a:cubicBezTo>
                <a:cubicBezTo>
                  <a:pt x="149" y="293"/>
                  <a:pt x="71" y="272"/>
                  <a:pt x="35" y="211"/>
                </a:cubicBezTo>
                <a:cubicBezTo>
                  <a:pt x="0" y="150"/>
                  <a:pt x="21" y="71"/>
                  <a:pt x="82" y="3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1"/>
          <p:cNvSpPr/>
          <p:nvPr/>
        </p:nvSpPr>
        <p:spPr bwMode="auto">
          <a:xfrm>
            <a:off x="1587706" y="4540250"/>
            <a:ext cx="2325991" cy="673100"/>
          </a:xfrm>
          <a:custGeom>
            <a:avLst/>
            <a:gdLst>
              <a:gd name="T0" fmla="*/ 2325688 w 2959"/>
              <a:gd name="T1" fmla="*/ 673100 h 856"/>
              <a:gd name="T2" fmla="*/ 0 w 2959"/>
              <a:gd name="T3" fmla="*/ 673100 h 856"/>
              <a:gd name="T4" fmla="*/ 0 w 2959"/>
              <a:gd name="T5" fmla="*/ 0 h 8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9" h="856">
                <a:moveTo>
                  <a:pt x="2959" y="856"/>
                </a:moveTo>
                <a:lnTo>
                  <a:pt x="0" y="856"/>
                </a:lnTo>
                <a:lnTo>
                  <a:pt x="0" y="0"/>
                </a:lnTo>
              </a:path>
            </a:pathLst>
          </a:custGeom>
          <a:noFill/>
          <a:ln w="10" cap="flat" cmpd="sng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5561737" y="4416426"/>
            <a:ext cx="2325990" cy="671513"/>
          </a:xfrm>
          <a:custGeom>
            <a:avLst/>
            <a:gdLst>
              <a:gd name="T0" fmla="*/ 0 w 2959"/>
              <a:gd name="T1" fmla="*/ 0 h 855"/>
              <a:gd name="T2" fmla="*/ 2325687 w 2959"/>
              <a:gd name="T3" fmla="*/ 0 h 855"/>
              <a:gd name="T4" fmla="*/ 2325687 w 2959"/>
              <a:gd name="T5" fmla="*/ 671513 h 8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9" h="855">
                <a:moveTo>
                  <a:pt x="0" y="0"/>
                </a:moveTo>
                <a:lnTo>
                  <a:pt x="2959" y="0"/>
                </a:lnTo>
                <a:lnTo>
                  <a:pt x="2959" y="855"/>
                </a:lnTo>
              </a:path>
            </a:pathLst>
          </a:custGeom>
          <a:noFill/>
          <a:ln w="10" cap="flat" cmpd="sng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14"/>
          <p:cNvSpPr/>
          <p:nvPr/>
        </p:nvSpPr>
        <p:spPr bwMode="auto">
          <a:xfrm>
            <a:off x="8368802" y="2724150"/>
            <a:ext cx="2325990" cy="673100"/>
          </a:xfrm>
          <a:custGeom>
            <a:avLst/>
            <a:gdLst>
              <a:gd name="T0" fmla="*/ 0 w 2959"/>
              <a:gd name="T1" fmla="*/ 0 h 855"/>
              <a:gd name="T2" fmla="*/ 2325687 w 2959"/>
              <a:gd name="T3" fmla="*/ 0 h 855"/>
              <a:gd name="T4" fmla="*/ 2325687 w 2959"/>
              <a:gd name="T5" fmla="*/ 673100 h 8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59" h="855">
                <a:moveTo>
                  <a:pt x="0" y="0"/>
                </a:moveTo>
                <a:lnTo>
                  <a:pt x="2959" y="0"/>
                </a:lnTo>
                <a:lnTo>
                  <a:pt x="2959" y="855"/>
                </a:lnTo>
              </a:path>
            </a:pathLst>
          </a:custGeom>
          <a:noFill/>
          <a:ln w="10" cap="flat" cmpd="sng">
            <a:solidFill>
              <a:srgbClr val="2E2C2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圆角矩形 12"/>
          <p:cNvSpPr>
            <a:spLocks noChangeArrowheads="1"/>
          </p:cNvSpPr>
          <p:nvPr/>
        </p:nvSpPr>
        <p:spPr bwMode="auto">
          <a:xfrm>
            <a:off x="478155" y="4065270"/>
            <a:ext cx="2343785" cy="702945"/>
          </a:xfrm>
          <a:prstGeom prst="roundRect">
            <a:avLst>
              <a:gd name="adj" fmla="val 50000"/>
            </a:avLst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769403" y="4062730"/>
            <a:ext cx="1760766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十六进制修改欢迎页代码</a:t>
            </a:r>
            <a:endParaRPr kumimoji="0" lang="zh-CN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3"/>
          <p:cNvSpPr>
            <a:spLocks noChangeArrowheads="1"/>
          </p:cNvSpPr>
          <p:nvPr/>
        </p:nvSpPr>
        <p:spPr bwMode="auto">
          <a:xfrm>
            <a:off x="9789795" y="3419475"/>
            <a:ext cx="2153920" cy="642620"/>
          </a:xfrm>
          <a:prstGeom prst="roundRect">
            <a:avLst>
              <a:gd name="adj" fmla="val 50000"/>
            </a:avLst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Box 24"/>
          <p:cNvSpPr txBox="1">
            <a:spLocks noChangeArrowheads="1"/>
          </p:cNvSpPr>
          <p:nvPr/>
        </p:nvSpPr>
        <p:spPr bwMode="auto">
          <a:xfrm>
            <a:off x="9972386" y="3409950"/>
            <a:ext cx="1760766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管道间隙</a:t>
            </a:r>
            <a:endParaRPr kumimoji="0" lang="zh-CN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生成及移动</a:t>
            </a:r>
            <a:endParaRPr kumimoji="0" lang="zh-CN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27"/>
          <p:cNvSpPr>
            <a:spLocks noChangeArrowheads="1"/>
          </p:cNvSpPr>
          <p:nvPr/>
        </p:nvSpPr>
        <p:spPr bwMode="auto">
          <a:xfrm>
            <a:off x="6728460" y="5118100"/>
            <a:ext cx="2259965" cy="685800"/>
          </a:xfrm>
          <a:prstGeom prst="roundRect">
            <a:avLst>
              <a:gd name="adj" fmla="val 50000"/>
            </a:avLst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Box 28"/>
          <p:cNvSpPr txBox="1">
            <a:spLocks noChangeArrowheads="1"/>
          </p:cNvSpPr>
          <p:nvPr/>
        </p:nvSpPr>
        <p:spPr bwMode="auto">
          <a:xfrm>
            <a:off x="6978279" y="5121275"/>
            <a:ext cx="176076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管道障碍</a:t>
            </a:r>
            <a:endParaRPr kumimoji="0" lang="zh-CN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生成代码</a:t>
            </a:r>
            <a:endParaRPr kumimoji="0" lang="zh-CN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}S)%K0[A3CSW5}AMWSYO8K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964565"/>
            <a:ext cx="8190230" cy="2847340"/>
          </a:xfrm>
          <a:prstGeom prst="rect">
            <a:avLst/>
          </a:prstGeom>
        </p:spPr>
      </p:pic>
      <p:pic>
        <p:nvPicPr>
          <p:cNvPr id="3" name="图片 2" descr="32%LI1RV`)JV)I8I6R(KN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10" y="524510"/>
            <a:ext cx="7647305" cy="3142615"/>
          </a:xfrm>
          <a:prstGeom prst="rect">
            <a:avLst/>
          </a:prstGeom>
        </p:spPr>
      </p:pic>
      <p:pic>
        <p:nvPicPr>
          <p:cNvPr id="4" name="图片 3" descr="~{58~LB1Z(~XUM9KB_SGT_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585" y="1787525"/>
            <a:ext cx="6724015" cy="4076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bldLvl="0" animBg="1" autoUpdateAnimBg="0"/>
      <p:bldP spid="22" grpId="0" autoUpdateAnimBg="0"/>
      <p:bldP spid="27" grpId="0" bldLvl="0" animBg="1" autoUpdateAnimBg="0"/>
      <p:bldP spid="37" grpId="0" autoUpdateAnimBg="0"/>
      <p:bldP spid="39" grpId="0" bldLvl="0" animBg="1" autoUpdateAnimBg="0"/>
      <p:bldP spid="4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993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4552678" y="5115349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5222240" y="5231130"/>
            <a:ext cx="23888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未实现项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6142355" cy="1302744"/>
            <a:chOff x="398975" y="209550"/>
            <a:chExt cx="6142355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45129" cy="1063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6</a:t>
                </a:r>
                <a:endParaRPr lang="en-US" altLang="zh-CN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455739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提升空间与优化</a:t>
              </a:r>
              <a:endParaRPr lang="zh-CN" altLang="en-US" sz="2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38100" y="-76200"/>
            <a:ext cx="12268200" cy="7010400"/>
          </a:xfrm>
          <a:custGeom>
            <a:avLst/>
            <a:gdLst>
              <a:gd name="connsiteX0" fmla="*/ 8401050 w 12134850"/>
              <a:gd name="connsiteY0" fmla="*/ 0 h 6934200"/>
              <a:gd name="connsiteX1" fmla="*/ 12134850 w 12134850"/>
              <a:gd name="connsiteY1" fmla="*/ 3390900 h 6934200"/>
              <a:gd name="connsiteX2" fmla="*/ 12096750 w 12134850"/>
              <a:gd name="connsiteY2" fmla="*/ 6934200 h 6934200"/>
              <a:gd name="connsiteX3" fmla="*/ 7010400 w 12134850"/>
              <a:gd name="connsiteY3" fmla="*/ 6896100 h 6934200"/>
              <a:gd name="connsiteX4" fmla="*/ 0 w 12134850"/>
              <a:gd name="connsiteY4" fmla="*/ 38100 h 6934200"/>
              <a:gd name="connsiteX5" fmla="*/ 8401050 w 12134850"/>
              <a:gd name="connsiteY5" fmla="*/ 0 h 6934200"/>
              <a:gd name="connsiteX0-1" fmla="*/ 8439150 w 12172950"/>
              <a:gd name="connsiteY0-2" fmla="*/ 0 h 6934200"/>
              <a:gd name="connsiteX1-3" fmla="*/ 12172950 w 12172950"/>
              <a:gd name="connsiteY1-4" fmla="*/ 3390900 h 6934200"/>
              <a:gd name="connsiteX2-5" fmla="*/ 12134850 w 12172950"/>
              <a:gd name="connsiteY2-6" fmla="*/ 6934200 h 6934200"/>
              <a:gd name="connsiteX3-7" fmla="*/ 7048500 w 12172950"/>
              <a:gd name="connsiteY3-8" fmla="*/ 6896100 h 6934200"/>
              <a:gd name="connsiteX4-9" fmla="*/ 0 w 12172950"/>
              <a:gd name="connsiteY4-10" fmla="*/ 19050 h 6934200"/>
              <a:gd name="connsiteX5-11" fmla="*/ 8439150 w 12172950"/>
              <a:gd name="connsiteY5-12" fmla="*/ 0 h 6934200"/>
              <a:gd name="connsiteX0-13" fmla="*/ 8439150 w 12211050"/>
              <a:gd name="connsiteY0-14" fmla="*/ 0 h 6934200"/>
              <a:gd name="connsiteX1-15" fmla="*/ 12172950 w 12211050"/>
              <a:gd name="connsiteY1-16" fmla="*/ 3390900 h 6934200"/>
              <a:gd name="connsiteX2-17" fmla="*/ 12211050 w 12211050"/>
              <a:gd name="connsiteY2-18" fmla="*/ 6934200 h 6934200"/>
              <a:gd name="connsiteX3-19" fmla="*/ 7048500 w 12211050"/>
              <a:gd name="connsiteY3-20" fmla="*/ 6896100 h 6934200"/>
              <a:gd name="connsiteX4-21" fmla="*/ 0 w 12211050"/>
              <a:gd name="connsiteY4-22" fmla="*/ 19050 h 6934200"/>
              <a:gd name="connsiteX5-23" fmla="*/ 8439150 w 12211050"/>
              <a:gd name="connsiteY5-24" fmla="*/ 0 h 6934200"/>
              <a:gd name="connsiteX0-25" fmla="*/ 8496300 w 12268200"/>
              <a:gd name="connsiteY0-26" fmla="*/ 76200 h 7010400"/>
              <a:gd name="connsiteX1-27" fmla="*/ 12230100 w 12268200"/>
              <a:gd name="connsiteY1-28" fmla="*/ 3467100 h 7010400"/>
              <a:gd name="connsiteX2-29" fmla="*/ 12268200 w 12268200"/>
              <a:gd name="connsiteY2-30" fmla="*/ 7010400 h 7010400"/>
              <a:gd name="connsiteX3-31" fmla="*/ 7105650 w 12268200"/>
              <a:gd name="connsiteY3-32" fmla="*/ 6972300 h 7010400"/>
              <a:gd name="connsiteX4-33" fmla="*/ 0 w 12268200"/>
              <a:gd name="connsiteY4-34" fmla="*/ 0 h 7010400"/>
              <a:gd name="connsiteX5-35" fmla="*/ 8496300 w 12268200"/>
              <a:gd name="connsiteY5-36" fmla="*/ 76200 h 7010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268200" h="7010400">
                <a:moveTo>
                  <a:pt x="8496300" y="76200"/>
                </a:moveTo>
                <a:lnTo>
                  <a:pt x="12230100" y="3467100"/>
                </a:lnTo>
                <a:lnTo>
                  <a:pt x="12268200" y="7010400"/>
                </a:lnTo>
                <a:lnTo>
                  <a:pt x="7105650" y="6972300"/>
                </a:lnTo>
                <a:lnTo>
                  <a:pt x="0" y="0"/>
                </a:lnTo>
                <a:lnTo>
                  <a:pt x="849630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9378" y="4165440"/>
            <a:ext cx="378618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8896" y="5646035"/>
            <a:ext cx="27067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</a:rPr>
              <a:t>Contents</a:t>
            </a:r>
            <a:endParaRPr lang="en-US" altLang="zh-CN" sz="54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49289" y="400096"/>
            <a:ext cx="936000" cy="936000"/>
            <a:chOff x="3028062" y="1547460"/>
            <a:chExt cx="1803167" cy="1803167"/>
          </a:xfrm>
        </p:grpSpPr>
        <p:grpSp>
          <p:nvGrpSpPr>
            <p:cNvPr id="7" name="组合 6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548765" y="575945"/>
            <a:ext cx="3269615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背景与灵感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1185820" y="1298306"/>
            <a:ext cx="936000" cy="936000"/>
            <a:chOff x="3028062" y="1547460"/>
            <a:chExt cx="1803167" cy="1803167"/>
          </a:xfrm>
        </p:grpSpPr>
        <p:grpSp>
          <p:nvGrpSpPr>
            <p:cNvPr id="14" name="组合 13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371090" y="1434465"/>
            <a:ext cx="3952240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概念模型设计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2090379" y="2122750"/>
            <a:ext cx="936000" cy="936000"/>
            <a:chOff x="3028062" y="1547460"/>
            <a:chExt cx="1803167" cy="1803167"/>
          </a:xfrm>
        </p:grpSpPr>
        <p:grpSp>
          <p:nvGrpSpPr>
            <p:cNvPr id="21" name="组合 20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268980" y="2234565"/>
            <a:ext cx="4985385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规则转换与实现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2988279" y="2911407"/>
            <a:ext cx="936000" cy="936000"/>
            <a:chOff x="3028062" y="1547460"/>
            <a:chExt cx="1803167" cy="1803167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4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4311015" y="3087370"/>
            <a:ext cx="5552440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产生的</a:t>
            </a: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难题与解决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>
            <a:grpSpLocks noChangeAspect="1"/>
          </p:cNvGrpSpPr>
          <p:nvPr/>
        </p:nvGrpSpPr>
        <p:grpSpPr>
          <a:xfrm>
            <a:off x="5865166" y="5717033"/>
            <a:ext cx="936000" cy="936000"/>
            <a:chOff x="3028062" y="1547460"/>
            <a:chExt cx="1803167" cy="1803167"/>
          </a:xfrm>
        </p:grpSpPr>
        <p:grpSp>
          <p:nvGrpSpPr>
            <p:cNvPr id="35" name="组合 34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36" name="文本框 28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7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2"/>
          <p:cNvSpPr txBox="1"/>
          <p:nvPr/>
        </p:nvSpPr>
        <p:spPr>
          <a:xfrm>
            <a:off x="5190490" y="4030980"/>
            <a:ext cx="6087110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完成进度与代码展示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4818336" y="4774586"/>
            <a:ext cx="936000" cy="936000"/>
            <a:chOff x="3028062" y="1547460"/>
            <a:chExt cx="1803167" cy="1803167"/>
          </a:xfrm>
        </p:grpSpPr>
        <p:grpSp>
          <p:nvGrpSpPr>
            <p:cNvPr id="42" name="组合 41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43" name="文本框 28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6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3889042" y="3854796"/>
            <a:ext cx="936000" cy="936000"/>
            <a:chOff x="3028062" y="1547460"/>
            <a:chExt cx="1803167" cy="1803167"/>
          </a:xfrm>
        </p:grpSpPr>
        <p:grpSp>
          <p:nvGrpSpPr>
            <p:cNvPr id="48" name="组合 47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solidFill>
                  <a:srgbClr val="E3BF42"/>
                </a:solidFill>
                <a:prstDash val="sysDash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49" name="文本框 28"/>
            <p:cNvSpPr txBox="1"/>
            <p:nvPr/>
          </p:nvSpPr>
          <p:spPr>
            <a:xfrm>
              <a:off x="3568923" y="1894941"/>
              <a:ext cx="757207" cy="1126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5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文本框 32"/>
          <p:cNvSpPr txBox="1"/>
          <p:nvPr/>
        </p:nvSpPr>
        <p:spPr>
          <a:xfrm>
            <a:off x="6060440" y="4949825"/>
            <a:ext cx="5048885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提升空间与优化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32"/>
          <p:cNvSpPr txBox="1"/>
          <p:nvPr/>
        </p:nvSpPr>
        <p:spPr>
          <a:xfrm>
            <a:off x="6998970" y="5892800"/>
            <a:ext cx="5013960" cy="5835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游戏运行成果展示</a:t>
            </a:r>
            <a:endParaRPr lang="zh-CN" altLang="en-US" sz="32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99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299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799"/>
                            </p:stCondLst>
                            <p:childTnLst>
                              <p:par>
                                <p:cTn id="10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2" grpId="0" bldLvl="0" animBg="1"/>
      <p:bldP spid="19" grpId="0" bldLvl="0" animBg="1"/>
      <p:bldP spid="26" grpId="0" bldLvl="0" animBg="1"/>
      <p:bldP spid="33" grpId="0" bldLvl="0" animBg="1"/>
      <p:bldP spid="40" grpId="0" bldLvl="0" animBg="1"/>
      <p:bldP spid="53" grpId="0" bldLvl="0" animBg="1"/>
      <p:bldP spid="5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061970" cy="720000"/>
            <a:chOff x="398975" y="209550"/>
            <a:chExt cx="5540226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zh-CN" altLang="en-US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3954678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未实现项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1980565" y="3365500"/>
            <a:ext cx="1907540" cy="66611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dist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复活机制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2103375" y="1415692"/>
            <a:ext cx="1661965" cy="1661965"/>
            <a:chOff x="456294" y="1959430"/>
            <a:chExt cx="2148114" cy="2148114"/>
          </a:xfrm>
        </p:grpSpPr>
        <p:sp>
          <p:nvSpPr>
            <p:cNvPr id="49" name="椭圆 48"/>
            <p:cNvSpPr/>
            <p:nvPr/>
          </p:nvSpPr>
          <p:spPr>
            <a:xfrm>
              <a:off x="456294" y="1959430"/>
              <a:ext cx="2148114" cy="2148114"/>
            </a:xfrm>
            <a:prstGeom prst="ellipse">
              <a:avLst/>
            </a:prstGeom>
            <a:solidFill>
              <a:srgbClr val="E3BF4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65" y="2319827"/>
              <a:ext cx="1393372" cy="1427320"/>
            </a:xfrm>
            <a:prstGeom prst="rect">
              <a:avLst/>
            </a:prstGeom>
          </p:spPr>
        </p:pic>
      </p:grpSp>
      <p:sp>
        <p:nvSpPr>
          <p:cNvPr id="51" name="矩形 50"/>
          <p:cNvSpPr/>
          <p:nvPr/>
        </p:nvSpPr>
        <p:spPr>
          <a:xfrm>
            <a:off x="4077335" y="3365500"/>
            <a:ext cx="1964690" cy="66611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algn="dist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断电排行榜</a:t>
            </a:r>
            <a:endParaRPr kumimoji="0" lang="zh-CN" altLang="zh-CN" sz="2400" b="1" i="0" u="none" strike="noStrike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4228671" y="1404637"/>
            <a:ext cx="1661965" cy="1661965"/>
            <a:chOff x="2492224" y="1959430"/>
            <a:chExt cx="2148114" cy="2148114"/>
          </a:xfrm>
        </p:grpSpPr>
        <p:sp>
          <p:nvSpPr>
            <p:cNvPr id="53" name="椭圆 52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262626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55" name="矩形 54"/>
          <p:cNvSpPr/>
          <p:nvPr/>
        </p:nvSpPr>
        <p:spPr>
          <a:xfrm>
            <a:off x="8397870" y="3365190"/>
            <a:ext cx="1836468" cy="6661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algn="dist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速度提升</a:t>
            </a:r>
            <a:endParaRPr kumimoji="0" lang="zh-CN" altLang="zh-CN" sz="2400" b="1" i="0" u="none" strike="noStrike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485120" y="1404637"/>
            <a:ext cx="1661965" cy="1661965"/>
            <a:chOff x="6564085" y="1959430"/>
            <a:chExt cx="2148114" cy="2148114"/>
          </a:xfrm>
        </p:grpSpPr>
        <p:sp>
          <p:nvSpPr>
            <p:cNvPr id="57" name="椭圆 56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262626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59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6269646" y="3365190"/>
            <a:ext cx="1836468" cy="6661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algn="dist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cap="none" spc="0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难度提示</a:t>
            </a:r>
            <a:endParaRPr kumimoji="0" lang="zh-CN" altLang="zh-CN" sz="2400" b="1" i="0" u="none" strike="noStrike" cap="none" spc="0" normalizeH="0" baseline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6356896" y="1404637"/>
            <a:ext cx="1661965" cy="1661965"/>
            <a:chOff x="4528154" y="1959430"/>
            <a:chExt cx="2148114" cy="2148114"/>
          </a:xfrm>
        </p:grpSpPr>
        <p:sp>
          <p:nvSpPr>
            <p:cNvPr id="66" name="椭圆 65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3BF4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67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ysClr val="window" lastClr="FFFFFF"/>
            </a:solidFill>
          </p:grpSpPr>
          <p:sp>
            <p:nvSpPr>
              <p:cNvPr id="68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12185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5" name="矩形 74"/>
          <p:cNvSpPr/>
          <p:nvPr/>
        </p:nvSpPr>
        <p:spPr>
          <a:xfrm>
            <a:off x="4402455" y="4657090"/>
            <a:ext cx="4803140" cy="15849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defTabSz="1218565" fontAlgn="auto">
              <a:lnSpc>
                <a:spcPct val="100000"/>
              </a:lnSpc>
              <a:spcBef>
                <a:spcPts val="1115"/>
              </a:spcBef>
              <a:spcAft>
                <a:spcPts val="1115"/>
              </a:spcAft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 实现难度大，逻辑关系复杂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 fontAlgn="auto">
              <a:lnSpc>
                <a:spcPct val="100000"/>
              </a:lnSpc>
              <a:spcBef>
                <a:spcPts val="1115"/>
              </a:spcBef>
              <a:spcAft>
                <a:spcPts val="1115"/>
              </a:spcAft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 可能</a:t>
            </a: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与当前已实现程序存在冲突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1218565" fontAlgn="auto">
              <a:lnSpc>
                <a:spcPct val="100000"/>
              </a:lnSpc>
              <a:spcBef>
                <a:spcPts val="1115"/>
              </a:spcBef>
              <a:spcAft>
                <a:spcPts val="1115"/>
              </a:spcAft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 项目时间有限，预计工时较大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069806" y="4968602"/>
            <a:ext cx="1008380" cy="962025"/>
            <a:chOff x="1766786" y="4759322"/>
            <a:chExt cx="1008380" cy="962025"/>
          </a:xfrm>
        </p:grpSpPr>
        <p:sp>
          <p:nvSpPr>
            <p:cNvPr id="77" name="矩形 76"/>
            <p:cNvSpPr/>
            <p:nvPr/>
          </p:nvSpPr>
          <p:spPr bwMode="auto">
            <a:xfrm>
              <a:off x="1766786" y="4759322"/>
              <a:ext cx="1008380" cy="962025"/>
            </a:xfrm>
            <a:prstGeom prst="rect">
              <a:avLst/>
            </a:prstGeom>
            <a:solidFill>
              <a:srgbClr val="E3BF42"/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818856" y="4979667"/>
              <a:ext cx="9042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原因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51" grpId="0" bldLvl="0" animBg="1"/>
      <p:bldP spid="55" grpId="0" bldLvl="0" animBg="1"/>
      <p:bldP spid="64" grpId="0" bldLvl="0" animBg="1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358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3932918" y="5190914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4809490" y="5196840"/>
            <a:ext cx="36614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成果视频展示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6763385" cy="1302744"/>
            <a:chOff x="398975" y="209550"/>
            <a:chExt cx="6763385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45129" cy="1063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7</a:t>
                </a:r>
                <a:endParaRPr lang="en-US" altLang="zh-CN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517842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游戏运行成果展示</a:t>
              </a:r>
              <a:endParaRPr lang="zh-CN" altLang="en-US" sz="2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bldLvl="0" animBg="1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4696460" cy="720000"/>
            <a:chOff x="398975" y="209550"/>
            <a:chExt cx="849761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zh-CN" altLang="en-US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6912070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成果视频展示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Freeform 6"/>
          <p:cNvSpPr/>
          <p:nvPr/>
        </p:nvSpPr>
        <p:spPr bwMode="auto">
          <a:xfrm>
            <a:off x="2170113" y="1976438"/>
            <a:ext cx="3282950" cy="3282950"/>
          </a:xfrm>
          <a:custGeom>
            <a:avLst/>
            <a:gdLst>
              <a:gd name="T0" fmla="*/ 1641475 w 4042"/>
              <a:gd name="T1" fmla="*/ 0 h 4042"/>
              <a:gd name="T2" fmla="*/ 3282950 w 4042"/>
              <a:gd name="T3" fmla="*/ 1641475 h 4042"/>
              <a:gd name="T4" fmla="*/ 1641475 w 4042"/>
              <a:gd name="T5" fmla="*/ 3282950 h 4042"/>
              <a:gd name="T6" fmla="*/ 0 w 4042"/>
              <a:gd name="T7" fmla="*/ 1641475 h 4042"/>
              <a:gd name="T8" fmla="*/ 1641475 w 4042"/>
              <a:gd name="T9" fmla="*/ 0 h 40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42" h="4042">
                <a:moveTo>
                  <a:pt x="2021" y="0"/>
                </a:moveTo>
                <a:lnTo>
                  <a:pt x="4042" y="2021"/>
                </a:lnTo>
                <a:lnTo>
                  <a:pt x="2021" y="4042"/>
                </a:lnTo>
                <a:lnTo>
                  <a:pt x="0" y="2021"/>
                </a:lnTo>
                <a:lnTo>
                  <a:pt x="2021" y="0"/>
                </a:lnTo>
                <a:close/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4370388" y="1208088"/>
            <a:ext cx="2328862" cy="2328862"/>
          </a:xfrm>
          <a:custGeom>
            <a:avLst/>
            <a:gdLst>
              <a:gd name="T0" fmla="*/ 1164025 w 2867"/>
              <a:gd name="T1" fmla="*/ 0 h 2867"/>
              <a:gd name="T2" fmla="*/ 2328862 w 2867"/>
              <a:gd name="T3" fmla="*/ 1164837 h 2867"/>
              <a:gd name="T4" fmla="*/ 1164025 w 2867"/>
              <a:gd name="T5" fmla="*/ 2328862 h 2867"/>
              <a:gd name="T6" fmla="*/ 0 w 2867"/>
              <a:gd name="T7" fmla="*/ 1164837 h 2867"/>
              <a:gd name="T8" fmla="*/ 1164025 w 2867"/>
              <a:gd name="T9" fmla="*/ 0 h 28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67" h="2867">
                <a:moveTo>
                  <a:pt x="1433" y="0"/>
                </a:moveTo>
                <a:lnTo>
                  <a:pt x="2867" y="1434"/>
                </a:lnTo>
                <a:lnTo>
                  <a:pt x="1433" y="2867"/>
                </a:lnTo>
                <a:lnTo>
                  <a:pt x="0" y="1434"/>
                </a:lnTo>
                <a:lnTo>
                  <a:pt x="143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Freeform 8"/>
          <p:cNvSpPr/>
          <p:nvPr/>
        </p:nvSpPr>
        <p:spPr bwMode="auto">
          <a:xfrm>
            <a:off x="4549775" y="3698875"/>
            <a:ext cx="1971675" cy="1971675"/>
          </a:xfrm>
          <a:custGeom>
            <a:avLst/>
            <a:gdLst>
              <a:gd name="T0" fmla="*/ 985431 w 2427"/>
              <a:gd name="T1" fmla="*/ 0 h 2427"/>
              <a:gd name="T2" fmla="*/ 1971675 w 2427"/>
              <a:gd name="T3" fmla="*/ 986244 h 2427"/>
              <a:gd name="T4" fmla="*/ 985431 w 2427"/>
              <a:gd name="T5" fmla="*/ 1971675 h 2427"/>
              <a:gd name="T6" fmla="*/ 0 w 2427"/>
              <a:gd name="T7" fmla="*/ 986244 h 2427"/>
              <a:gd name="T8" fmla="*/ 985431 w 2427"/>
              <a:gd name="T9" fmla="*/ 0 h 24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27" h="2427">
                <a:moveTo>
                  <a:pt x="1213" y="0"/>
                </a:moveTo>
                <a:lnTo>
                  <a:pt x="2427" y="1214"/>
                </a:lnTo>
                <a:lnTo>
                  <a:pt x="1213" y="2427"/>
                </a:lnTo>
                <a:lnTo>
                  <a:pt x="0" y="1214"/>
                </a:lnTo>
                <a:lnTo>
                  <a:pt x="1213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Freeform 9"/>
          <p:cNvSpPr/>
          <p:nvPr/>
        </p:nvSpPr>
        <p:spPr bwMode="auto">
          <a:xfrm>
            <a:off x="5616575" y="2792413"/>
            <a:ext cx="1654175" cy="1652587"/>
          </a:xfrm>
          <a:custGeom>
            <a:avLst/>
            <a:gdLst>
              <a:gd name="T0" fmla="*/ 827407 w 2587"/>
              <a:gd name="T1" fmla="*/ 0 h 2586"/>
              <a:gd name="T2" fmla="*/ 1654175 w 2587"/>
              <a:gd name="T3" fmla="*/ 826294 h 2586"/>
              <a:gd name="T4" fmla="*/ 827407 w 2587"/>
              <a:gd name="T5" fmla="*/ 1652587 h 2586"/>
              <a:gd name="T6" fmla="*/ 0 w 2587"/>
              <a:gd name="T7" fmla="*/ 826294 h 2586"/>
              <a:gd name="T8" fmla="*/ 827407 w 2587"/>
              <a:gd name="T9" fmla="*/ 0 h 25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87" h="2586">
                <a:moveTo>
                  <a:pt x="1294" y="0"/>
                </a:moveTo>
                <a:lnTo>
                  <a:pt x="2587" y="1293"/>
                </a:lnTo>
                <a:lnTo>
                  <a:pt x="1294" y="2586"/>
                </a:lnTo>
                <a:lnTo>
                  <a:pt x="0" y="1293"/>
                </a:lnTo>
                <a:lnTo>
                  <a:pt x="1294" y="0"/>
                </a:lnTo>
                <a:close/>
              </a:path>
            </a:pathLst>
          </a:cu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0" name="直接连接符 7"/>
          <p:cNvCxnSpPr>
            <a:cxnSpLocks noChangeShapeType="1"/>
          </p:cNvCxnSpPr>
          <p:nvPr/>
        </p:nvCxnSpPr>
        <p:spPr bwMode="auto">
          <a:xfrm>
            <a:off x="6699250" y="2373313"/>
            <a:ext cx="3671888" cy="0"/>
          </a:xfrm>
          <a:prstGeom prst="line">
            <a:avLst/>
          </a:prstGeom>
          <a:noFill/>
          <a:ln w="9525">
            <a:solidFill>
              <a:srgbClr val="294A5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7286625" y="3617913"/>
            <a:ext cx="3673475" cy="0"/>
          </a:xfrm>
          <a:prstGeom prst="line">
            <a:avLst/>
          </a:prstGeom>
          <a:noFill/>
          <a:ln w="9525">
            <a:solidFill>
              <a:srgbClr val="294A5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9"/>
          <p:cNvCxnSpPr>
            <a:cxnSpLocks noChangeShapeType="1"/>
          </p:cNvCxnSpPr>
          <p:nvPr/>
        </p:nvCxnSpPr>
        <p:spPr bwMode="auto">
          <a:xfrm>
            <a:off x="6521450" y="4684713"/>
            <a:ext cx="3671888" cy="0"/>
          </a:xfrm>
          <a:prstGeom prst="line">
            <a:avLst/>
          </a:prstGeom>
          <a:noFill/>
          <a:ln w="9525">
            <a:solidFill>
              <a:srgbClr val="294A5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11"/>
          <p:cNvSpPr txBox="1">
            <a:spLocks noChangeArrowheads="1"/>
          </p:cNvSpPr>
          <p:nvPr/>
        </p:nvSpPr>
        <p:spPr bwMode="auto">
          <a:xfrm>
            <a:off x="2977833" y="3084830"/>
            <a:ext cx="1668462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按键上弹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3"/>
          <p:cNvSpPr txBox="1">
            <a:spLocks noChangeArrowheads="1"/>
          </p:cNvSpPr>
          <p:nvPr/>
        </p:nvSpPr>
        <p:spPr bwMode="auto">
          <a:xfrm>
            <a:off x="4724400" y="1784350"/>
            <a:ext cx="1668463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撞击死亡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15"/>
          <p:cNvSpPr txBox="1">
            <a:spLocks noChangeArrowheads="1"/>
          </p:cNvSpPr>
          <p:nvPr/>
        </p:nvSpPr>
        <p:spPr bwMode="auto">
          <a:xfrm>
            <a:off x="4724400" y="4085590"/>
            <a:ext cx="1668463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下落</a:t>
            </a: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endParaRPr kumimoji="0" lang="zh-CN" altLang="en-US" sz="3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7"/>
          <p:cNvSpPr txBox="1">
            <a:spLocks noChangeArrowheads="1"/>
          </p:cNvSpPr>
          <p:nvPr/>
        </p:nvSpPr>
        <p:spPr bwMode="auto">
          <a:xfrm>
            <a:off x="5609273" y="3342323"/>
            <a:ext cx="1668462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欢迎页</a:t>
            </a:r>
            <a:endParaRPr kumimoji="0" lang="zh-CN" altLang="en-US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18"/>
          <p:cNvSpPr txBox="1">
            <a:spLocks noChangeArrowheads="1"/>
          </p:cNvSpPr>
          <p:nvPr/>
        </p:nvSpPr>
        <p:spPr bwMode="auto">
          <a:xfrm>
            <a:off x="7968615" y="1784350"/>
            <a:ext cx="24028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撞击管道以及管道中的上下边缘，都会死亡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19"/>
          <p:cNvSpPr txBox="1">
            <a:spLocks noChangeArrowheads="1"/>
          </p:cNvSpPr>
          <p:nvPr/>
        </p:nvSpPr>
        <p:spPr bwMode="auto">
          <a:xfrm>
            <a:off x="8244205" y="3260725"/>
            <a:ext cx="27158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巨大的嘟嘴小鸟向玩家问好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20"/>
          <p:cNvSpPr txBox="1">
            <a:spLocks noChangeArrowheads="1"/>
          </p:cNvSpPr>
          <p:nvPr/>
        </p:nvSpPr>
        <p:spPr bwMode="auto">
          <a:xfrm>
            <a:off x="398780" y="4220845"/>
            <a:ext cx="240728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玩法：按S1或S2键都可以使得小鸟弹起一定高度，从而越过管道障碍物</a:t>
            </a:r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21"/>
          <p:cNvSpPr txBox="1">
            <a:spLocks noChangeArrowheads="1"/>
          </p:cNvSpPr>
          <p:nvPr/>
        </p:nvSpPr>
        <p:spPr bwMode="auto">
          <a:xfrm>
            <a:off x="7900670" y="4085590"/>
            <a:ext cx="22929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下落至地面，以及上升至天空，都会死亡</a:t>
            </a:r>
            <a:endParaRPr lang="zh-CN" altLang="en-US" sz="1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4" grpId="0" autoUpdateAnimBg="0"/>
      <p:bldP spid="56" grpId="0" autoUpdateAnimBg="0"/>
      <p:bldP spid="58" grpId="0" autoUpdateAnimBg="0"/>
      <p:bldP spid="60" grpId="0" autoUpdateAnimBg="0"/>
      <p:bldP spid="61" grpId="0" autoUpdateAnimBg="0"/>
      <p:bldP spid="62" grpId="0" autoUpdateAnimBg="0"/>
      <p:bldP spid="63" grpId="0" autoUpdateAnimBg="0"/>
      <p:bldP spid="6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4646295" cy="720000"/>
            <a:chOff x="398975" y="209550"/>
            <a:chExt cx="8406850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6821302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成果视频展示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V80113-11332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14170" y="850265"/>
            <a:ext cx="8964295" cy="547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4032250" cy="720000"/>
            <a:chOff x="398975" y="209550"/>
            <a:chExt cx="729581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5710270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成果视频展示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V80113-11341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17675" y="929640"/>
            <a:ext cx="8757285" cy="5320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4032250" cy="720000"/>
            <a:chOff x="398975" y="209550"/>
            <a:chExt cx="729581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5710270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成果视频展示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V80113-11334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52270" y="850265"/>
            <a:ext cx="8887460" cy="546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4032250" cy="720000"/>
            <a:chOff x="398975" y="209550"/>
            <a:chExt cx="7295818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5710270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rgbClr val="A65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成果视频展示</a:t>
              </a:r>
              <a:endParaRPr lang="zh-CN" altLang="en-US" sz="28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V80113-11345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91285" y="935990"/>
            <a:ext cx="9309735" cy="5306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片 15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0"/>
          <a:stretch>
            <a:fillRect/>
          </a:stretch>
        </p:blipFill>
        <p:spPr>
          <a:xfrm>
            <a:off x="2476" y="965699"/>
            <a:ext cx="12189523" cy="2754338"/>
          </a:xfrm>
          <a:prstGeom prst="rect">
            <a:avLst/>
          </a:prstGeom>
        </p:spPr>
      </p:pic>
      <p:grpSp>
        <p:nvGrpSpPr>
          <p:cNvPr id="153" name="组合 152"/>
          <p:cNvGrpSpPr/>
          <p:nvPr/>
        </p:nvGrpSpPr>
        <p:grpSpPr>
          <a:xfrm>
            <a:off x="250148" y="114361"/>
            <a:ext cx="1803167" cy="1803167"/>
            <a:chOff x="3028062" y="1547460"/>
            <a:chExt cx="1803167" cy="1803167"/>
          </a:xfrm>
        </p:grpSpPr>
        <p:grpSp>
          <p:nvGrpSpPr>
            <p:cNvPr id="154" name="组合 153"/>
            <p:cNvGrpSpPr/>
            <p:nvPr/>
          </p:nvGrpSpPr>
          <p:grpSpPr>
            <a:xfrm>
              <a:off x="3028062" y="1547460"/>
              <a:ext cx="1803167" cy="1803167"/>
              <a:chOff x="552261" y="1848682"/>
              <a:chExt cx="842337" cy="842337"/>
            </a:xfrm>
          </p:grpSpPr>
          <p:sp>
            <p:nvSpPr>
              <p:cNvPr id="156" name="椭圆 155"/>
              <p:cNvSpPr/>
              <p:nvPr/>
            </p:nvSpPr>
            <p:spPr>
              <a:xfrm>
                <a:off x="552261" y="1848682"/>
                <a:ext cx="842337" cy="842337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椭圆 156"/>
              <p:cNvSpPr/>
              <p:nvPr/>
            </p:nvSpPr>
            <p:spPr>
              <a:xfrm>
                <a:off x="645162" y="1941583"/>
                <a:ext cx="656536" cy="65653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4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4200000" scaled="0"/>
                </a:gradFill>
              </a:ln>
              <a:effectLst>
                <a:outerShdw blurRad="254000" dist="127000" dir="42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椭圆 157"/>
              <p:cNvSpPr/>
              <p:nvPr/>
            </p:nvSpPr>
            <p:spPr>
              <a:xfrm>
                <a:off x="727784" y="2024205"/>
                <a:ext cx="491291" cy="491291"/>
              </a:xfrm>
              <a:prstGeom prst="ellipse">
                <a:avLst/>
              </a:prstGeom>
              <a:solidFill>
                <a:srgbClr val="E3BF4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文本框 154"/>
            <p:cNvSpPr txBox="1"/>
            <p:nvPr/>
          </p:nvSpPr>
          <p:spPr>
            <a:xfrm>
              <a:off x="3522552" y="2184367"/>
              <a:ext cx="81470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END</a:t>
              </a:r>
              <a:endPara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7" name="文本框 166"/>
          <p:cNvSpPr txBox="1"/>
          <p:nvPr/>
        </p:nvSpPr>
        <p:spPr>
          <a:xfrm>
            <a:off x="514353" y="3910536"/>
            <a:ext cx="5623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Flappy Bird-MSP430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zh-CN" altLang="en-US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14353" y="4617346"/>
            <a:ext cx="10342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8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欢迎您参与游戏体验！</a:t>
            </a:r>
            <a:endParaRPr lang="zh-CN" sz="8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14509" y="6072091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答辩人：夏梅娟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文本框 8"/>
          <p:cNvSpPr>
            <a:spLocks noChangeArrowheads="1"/>
          </p:cNvSpPr>
          <p:nvPr/>
        </p:nvSpPr>
        <p:spPr bwMode="auto">
          <a:xfrm>
            <a:off x="4399280" y="1354455"/>
            <a:ext cx="7615555" cy="224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7000" dirty="0">
                <a:solidFill>
                  <a:srgbClr val="A65300">
                    <a:alpha val="66000"/>
                  </a:srgbClr>
                </a:solidFill>
                <a:latin typeface="Adobe Gothic Std B" panose="020B0800000000000000" pitchFamily="34" charset="-128"/>
                <a:sym typeface="Adobe Gothic Std B" panose="020B0800000000000000" pitchFamily="34" charset="-128"/>
              </a:rPr>
              <a:t>THANK YOU FOR LISTENNING</a:t>
            </a:r>
            <a:r>
              <a:rPr lang="zh-CN" altLang="en-US" sz="7000" dirty="0">
                <a:solidFill>
                  <a:srgbClr val="A65300">
                    <a:alpha val="66000"/>
                  </a:srgbClr>
                </a:solidFill>
                <a:latin typeface="Adobe Gothic Std B" panose="020B0800000000000000" pitchFamily="34" charset="-128"/>
                <a:sym typeface="Adobe Gothic Std B" panose="020B0800000000000000" pitchFamily="34" charset="-128"/>
              </a:rPr>
              <a:t>！</a:t>
            </a:r>
            <a:endParaRPr lang="zh-CN" altLang="en-US" sz="7000" dirty="0">
              <a:solidFill>
                <a:srgbClr val="A65300">
                  <a:alpha val="66000"/>
                </a:srgbClr>
              </a:solidFill>
              <a:latin typeface="Adobe Gothic Std B" panose="020B0800000000000000" pitchFamily="34" charset="-128"/>
              <a:sym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358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2335893" y="4730539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3106420" y="4736465"/>
            <a:ext cx="26428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团队组成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正五边形 23"/>
          <p:cNvSpPr/>
          <p:nvPr/>
        </p:nvSpPr>
        <p:spPr>
          <a:xfrm>
            <a:off x="6508379" y="4764287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7379335" y="4770120"/>
            <a:ext cx="26428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6767195" cy="1302744"/>
            <a:chOff x="398975" y="209550"/>
            <a:chExt cx="6767195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50541" cy="1065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4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51822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背景与灵感</a:t>
              </a:r>
              <a:endParaRPr 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正五边形 31"/>
          <p:cNvSpPr/>
          <p:nvPr/>
        </p:nvSpPr>
        <p:spPr>
          <a:xfrm>
            <a:off x="2335894" y="5717956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3106420" y="5718175"/>
            <a:ext cx="26428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灵感来源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2" grpId="0" bldLvl="0" animBg="1"/>
      <p:bldP spid="23" grpId="0"/>
      <p:bldP spid="24" grpId="0" bldLvl="0" animBg="1"/>
      <p:bldP spid="25" grpId="0"/>
      <p:bldP spid="32" grpId="0" bldLvl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571875" cy="720000"/>
            <a:chOff x="398975" y="209550"/>
            <a:chExt cx="6462831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74998"/>
              <a:ext cx="4877283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团队组成</a:t>
              </a:r>
              <a:endParaRPr lang="zh-CN" sz="2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15"/>
          <p:cNvSpPr txBox="1">
            <a:spLocks noChangeArrowheads="1"/>
          </p:cNvSpPr>
          <p:nvPr/>
        </p:nvSpPr>
        <p:spPr bwMode="auto">
          <a:xfrm>
            <a:off x="6058267" y="3469189"/>
            <a:ext cx="5837237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付一夫：组长，天生的业余游戏圣手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高宇航：组员，应用商店没有他没玩过的游戏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郑福康：组员，边走路边带飞的农药小神龙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蔡子华：组员，必杀技是分分钟送一血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夏梅娟：组员，网瘾少女，热爱学习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11"/>
          <p:cNvSpPr>
            <a:spLocks noChangeArrowheads="1"/>
          </p:cNvSpPr>
          <p:nvPr/>
        </p:nvSpPr>
        <p:spPr bwMode="auto">
          <a:xfrm>
            <a:off x="6058386" y="2347113"/>
            <a:ext cx="222504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a typeface="幼圆" panose="02010509060101010101" pitchFamily="49" charset="-122"/>
              </a:rPr>
              <a:t>团队组成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a typeface="幼圆" panose="02010509060101010101" pitchFamily="49" charset="-122"/>
            </a:endParaRPr>
          </a:p>
        </p:txBody>
      </p:sp>
      <p:sp>
        <p:nvSpPr>
          <p:cNvPr id="40" name="椭圆 57"/>
          <p:cNvSpPr>
            <a:spLocks noChangeArrowheads="1"/>
          </p:cNvSpPr>
          <p:nvPr/>
        </p:nvSpPr>
        <p:spPr bwMode="auto">
          <a:xfrm>
            <a:off x="7349222" y="779330"/>
            <a:ext cx="1152525" cy="1152525"/>
          </a:xfrm>
          <a:prstGeom prst="ellipse">
            <a:avLst/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sp>
        <p:nvSpPr>
          <p:cNvPr id="41" name="椭圆 58"/>
          <p:cNvSpPr>
            <a:spLocks noChangeArrowheads="1"/>
          </p:cNvSpPr>
          <p:nvPr/>
        </p:nvSpPr>
        <p:spPr bwMode="auto">
          <a:xfrm>
            <a:off x="8631922" y="779330"/>
            <a:ext cx="1154112" cy="1152525"/>
          </a:xfrm>
          <a:prstGeom prst="ellipse">
            <a:avLst/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sp>
        <p:nvSpPr>
          <p:cNvPr id="42" name="椭圆 59"/>
          <p:cNvSpPr>
            <a:spLocks noChangeArrowheads="1"/>
          </p:cNvSpPr>
          <p:nvPr/>
        </p:nvSpPr>
        <p:spPr bwMode="auto">
          <a:xfrm>
            <a:off x="9898747" y="779330"/>
            <a:ext cx="1152525" cy="1152525"/>
          </a:xfrm>
          <a:prstGeom prst="ellipse">
            <a:avLst/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sp>
        <p:nvSpPr>
          <p:cNvPr id="43" name="椭圆 60"/>
          <p:cNvSpPr>
            <a:spLocks noChangeArrowheads="1"/>
          </p:cNvSpPr>
          <p:nvPr/>
        </p:nvSpPr>
        <p:spPr bwMode="auto">
          <a:xfrm>
            <a:off x="6058584" y="779330"/>
            <a:ext cx="1152525" cy="1152525"/>
          </a:xfrm>
          <a:prstGeom prst="ellipse">
            <a:avLst/>
          </a:prstGeom>
          <a:solidFill>
            <a:srgbClr val="E3BF42"/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sp>
        <p:nvSpPr>
          <p:cNvPr id="44" name="TextBox 61"/>
          <p:cNvSpPr txBox="1">
            <a:spLocks noChangeArrowheads="1"/>
          </p:cNvSpPr>
          <p:nvPr/>
        </p:nvSpPr>
        <p:spPr bwMode="auto">
          <a:xfrm>
            <a:off x="6155422" y="878390"/>
            <a:ext cx="954087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四男一女</a:t>
            </a:r>
            <a:endParaRPr lang="zh-CN" altLang="en-US" sz="28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0"/>
          <p:cNvSpPr txBox="1">
            <a:spLocks noChangeArrowheads="1"/>
          </p:cNvSpPr>
          <p:nvPr/>
        </p:nvSpPr>
        <p:spPr bwMode="auto">
          <a:xfrm>
            <a:off x="7444472" y="890455"/>
            <a:ext cx="954087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男女搭配</a:t>
            </a:r>
            <a:endParaRPr lang="zh-CN" altLang="en-US" sz="28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71"/>
          <p:cNvSpPr txBox="1">
            <a:spLocks noChangeArrowheads="1"/>
          </p:cNvSpPr>
          <p:nvPr/>
        </p:nvSpPr>
        <p:spPr bwMode="auto">
          <a:xfrm>
            <a:off x="8738284" y="890455"/>
            <a:ext cx="954088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文武双全</a:t>
            </a:r>
            <a:endParaRPr lang="zh-CN" altLang="en-US" sz="28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2"/>
          <p:cNvSpPr txBox="1">
            <a:spLocks noChangeArrowheads="1"/>
          </p:cNvSpPr>
          <p:nvPr/>
        </p:nvSpPr>
        <p:spPr bwMode="auto">
          <a:xfrm>
            <a:off x="10036859" y="890455"/>
            <a:ext cx="95567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干活不累</a:t>
            </a:r>
            <a:endParaRPr lang="zh-CN" altLang="en-US" sz="28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944880"/>
            <a:ext cx="4998085" cy="281876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" y="3763645"/>
            <a:ext cx="5119370" cy="274891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50"/>
                            </p:stCondLst>
                            <p:childTnLst>
                              <p:par>
                                <p:cTn id="6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bldLvl="0" animBg="1" autoUpdateAnimBg="0"/>
      <p:bldP spid="41" grpId="0" bldLvl="0" animBg="1" autoUpdateAnimBg="0"/>
      <p:bldP spid="42" grpId="0" bldLvl="0" animBg="1" autoUpdateAnimBg="0"/>
      <p:bldP spid="43" grpId="0" bldLvl="0" animBg="1" autoUpdateAnimBg="0"/>
      <p:bldP spid="44" grpId="0" autoUpdateAnimBg="0"/>
      <p:bldP spid="45" grpId="0" autoUpdateAnimBg="0"/>
      <p:bldP spid="46" grpId="0" autoUpdateAnimBg="0"/>
      <p:bldP spid="4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637915" cy="720000"/>
            <a:chOff x="398975" y="209550"/>
            <a:chExt cx="6582322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2</a:t>
                </a:r>
                <a:endParaRPr lang="zh-CN" altLang="en-US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74998"/>
              <a:ext cx="4996774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sz="2800" b="1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3" name="直接连接符 22"/>
          <p:cNvCxnSpPr>
            <a:endCxn id="25" idx="2"/>
          </p:cNvCxnSpPr>
          <p:nvPr/>
        </p:nvCxnSpPr>
        <p:spPr>
          <a:xfrm>
            <a:off x="91679" y="3456016"/>
            <a:ext cx="1428750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grpSp>
        <p:nvGrpSpPr>
          <p:cNvPr id="24" name="组合 23"/>
          <p:cNvGrpSpPr/>
          <p:nvPr/>
        </p:nvGrpSpPr>
        <p:grpSpPr>
          <a:xfrm>
            <a:off x="1520429" y="2795216"/>
            <a:ext cx="978695" cy="1150147"/>
            <a:chOff x="1571625" y="2825350"/>
            <a:chExt cx="978695" cy="1150147"/>
          </a:xfrm>
          <a:solidFill>
            <a:srgbClr val="5B9BD5">
              <a:lumMod val="75000"/>
            </a:srgbClr>
          </a:solidFill>
        </p:grpSpPr>
        <p:sp>
          <p:nvSpPr>
            <p:cNvPr id="25" name="同心圆 24"/>
            <p:cNvSpPr/>
            <p:nvPr/>
          </p:nvSpPr>
          <p:spPr>
            <a:xfrm>
              <a:off x="1571625" y="2996802"/>
              <a:ext cx="978695" cy="978695"/>
            </a:xfrm>
            <a:prstGeom prst="donut">
              <a:avLst>
                <a:gd name="adj" fmla="val 10972"/>
              </a:avLst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MSP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430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911810" y="2825350"/>
              <a:ext cx="298323" cy="257175"/>
            </a:xfrm>
            <a:prstGeom prst="triangle">
              <a:avLst/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V="1">
            <a:off x="3568939" y="2966668"/>
            <a:ext cx="978695" cy="1150147"/>
            <a:chOff x="1571625" y="2825350"/>
            <a:chExt cx="978695" cy="1150147"/>
          </a:xfrm>
          <a:solidFill>
            <a:srgbClr val="5B9BD5">
              <a:lumMod val="75000"/>
            </a:srgbClr>
          </a:solidFill>
        </p:grpSpPr>
        <p:sp>
          <p:nvSpPr>
            <p:cNvPr id="48" name="同心圆 47"/>
            <p:cNvSpPr/>
            <p:nvPr/>
          </p:nvSpPr>
          <p:spPr>
            <a:xfrm rot="10800000">
              <a:off x="1571625" y="2996802"/>
              <a:ext cx="978695" cy="978695"/>
            </a:xfrm>
            <a:prstGeom prst="donut">
              <a:avLst>
                <a:gd name="adj" fmla="val 10972"/>
              </a:avLst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开发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方向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1911810" y="2825350"/>
              <a:ext cx="298323" cy="257175"/>
            </a:xfrm>
            <a:prstGeom prst="triangle">
              <a:avLst/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616179" y="2795216"/>
            <a:ext cx="978695" cy="1150147"/>
            <a:chOff x="1571625" y="2825350"/>
            <a:chExt cx="978695" cy="1150147"/>
          </a:xfrm>
          <a:solidFill>
            <a:srgbClr val="5B9BD5">
              <a:lumMod val="75000"/>
            </a:srgbClr>
          </a:solidFill>
        </p:grpSpPr>
        <p:sp>
          <p:nvSpPr>
            <p:cNvPr id="51" name="同心圆 50"/>
            <p:cNvSpPr/>
            <p:nvPr/>
          </p:nvSpPr>
          <p:spPr>
            <a:xfrm>
              <a:off x="1571625" y="2996802"/>
              <a:ext cx="978695" cy="978695"/>
            </a:xfrm>
            <a:prstGeom prst="donut">
              <a:avLst>
                <a:gd name="adj" fmla="val 10972"/>
              </a:avLst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开发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语言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>
              <a:off x="1911810" y="2825350"/>
              <a:ext cx="298323" cy="257175"/>
            </a:xfrm>
            <a:prstGeom prst="triangle">
              <a:avLst/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flipV="1">
            <a:off x="7664054" y="2966668"/>
            <a:ext cx="978695" cy="1150147"/>
            <a:chOff x="1571625" y="2825350"/>
            <a:chExt cx="978695" cy="1150147"/>
          </a:xfrm>
          <a:solidFill>
            <a:srgbClr val="5B9BD5">
              <a:lumMod val="75000"/>
            </a:srgbClr>
          </a:solidFill>
        </p:grpSpPr>
        <p:sp>
          <p:nvSpPr>
            <p:cNvPr id="54" name="同心圆 53"/>
            <p:cNvSpPr/>
            <p:nvPr/>
          </p:nvSpPr>
          <p:spPr>
            <a:xfrm rot="10800000">
              <a:off x="1571625" y="2996802"/>
              <a:ext cx="978695" cy="978695"/>
            </a:xfrm>
            <a:prstGeom prst="donut">
              <a:avLst>
                <a:gd name="adj" fmla="val 10972"/>
              </a:avLst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开发</a:t>
              </a: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环境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1911810" y="2825350"/>
              <a:ext cx="298323" cy="257175"/>
            </a:xfrm>
            <a:prstGeom prst="triangle">
              <a:avLst/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56" name="直接连接符 55"/>
          <p:cNvCxnSpPr>
            <a:stCxn id="25" idx="6"/>
            <a:endCxn id="48" idx="6"/>
          </p:cNvCxnSpPr>
          <p:nvPr/>
        </p:nvCxnSpPr>
        <p:spPr>
          <a:xfrm>
            <a:off x="2498489" y="3456016"/>
            <a:ext cx="1070610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cxnSp>
        <p:nvCxnSpPr>
          <p:cNvPr id="57" name="直接连接符 56"/>
          <p:cNvCxnSpPr>
            <a:stCxn id="48" idx="2"/>
            <a:endCxn id="51" idx="2"/>
          </p:cNvCxnSpPr>
          <p:nvPr/>
        </p:nvCxnSpPr>
        <p:spPr>
          <a:xfrm>
            <a:off x="4547634" y="3456016"/>
            <a:ext cx="1068070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51" idx="6"/>
            <a:endCxn id="54" idx="6"/>
          </p:cNvCxnSpPr>
          <p:nvPr/>
        </p:nvCxnSpPr>
        <p:spPr>
          <a:xfrm>
            <a:off x="6594874" y="3456016"/>
            <a:ext cx="1069180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cxnSp>
        <p:nvCxnSpPr>
          <p:cNvPr id="59" name="直接连接符 58"/>
          <p:cNvCxnSpPr>
            <a:stCxn id="54" idx="2"/>
          </p:cNvCxnSpPr>
          <p:nvPr/>
        </p:nvCxnSpPr>
        <p:spPr>
          <a:xfrm>
            <a:off x="8642749" y="3456016"/>
            <a:ext cx="1050130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sp>
        <p:nvSpPr>
          <p:cNvPr id="60" name="文本框 23"/>
          <p:cNvSpPr txBox="1"/>
          <p:nvPr/>
        </p:nvSpPr>
        <p:spPr>
          <a:xfrm>
            <a:off x="295275" y="1536065"/>
            <a:ext cx="342963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一种16位超低功耗、具有精简指令集（RISC）的混合信号处理器（Mixed Signal Processor）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文本框 24"/>
          <p:cNvSpPr txBox="1"/>
          <p:nvPr/>
        </p:nvSpPr>
        <p:spPr>
          <a:xfrm>
            <a:off x="4536836" y="1862822"/>
            <a:ext cx="3117058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C/C++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语言为主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文本框 25"/>
          <p:cNvSpPr txBox="1"/>
          <p:nvPr/>
        </p:nvSpPr>
        <p:spPr>
          <a:xfrm>
            <a:off x="2765425" y="4279265"/>
            <a:ext cx="258635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脍炙人口，可玩性高，开发难度中等，生命周期长，对硬件要求较低</a:t>
            </a:r>
            <a:endParaRPr lang="zh-CN" altLang="en-US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文本框 26"/>
          <p:cNvSpPr txBox="1"/>
          <p:nvPr/>
        </p:nvSpPr>
        <p:spPr>
          <a:xfrm>
            <a:off x="6837680" y="4452620"/>
            <a:ext cx="263144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集成开发环境：</a:t>
            </a:r>
            <a:endParaRPr lang="zh-CN" altLang="en-US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Code Composer Studio</a:t>
            </a:r>
            <a:endParaRPr lang="zh-CN" altLang="en-US" sz="1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9692879" y="2795216"/>
            <a:ext cx="978695" cy="1150147"/>
            <a:chOff x="1571625" y="2825350"/>
            <a:chExt cx="978695" cy="1150147"/>
          </a:xfrm>
          <a:solidFill>
            <a:srgbClr val="5B9BD5">
              <a:lumMod val="75000"/>
            </a:srgbClr>
          </a:solidFill>
        </p:grpSpPr>
        <p:sp>
          <p:nvSpPr>
            <p:cNvPr id="65" name="同心圆 64"/>
            <p:cNvSpPr/>
            <p:nvPr/>
          </p:nvSpPr>
          <p:spPr>
            <a:xfrm>
              <a:off x="1571625" y="2996802"/>
              <a:ext cx="978695" cy="978695"/>
            </a:xfrm>
            <a:prstGeom prst="donut">
              <a:avLst>
                <a:gd name="adj" fmla="val 10972"/>
              </a:avLst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项目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基础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>
              <a:off x="1911810" y="2825350"/>
              <a:ext cx="298323" cy="257175"/>
            </a:xfrm>
            <a:prstGeom prst="triangle">
              <a:avLst/>
            </a:prstGeom>
            <a:solidFill>
              <a:srgbClr val="E3BF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67" name="直接连接符 66"/>
          <p:cNvCxnSpPr>
            <a:stCxn id="65" idx="6"/>
          </p:cNvCxnSpPr>
          <p:nvPr/>
        </p:nvCxnSpPr>
        <p:spPr>
          <a:xfrm>
            <a:off x="10671574" y="3456016"/>
            <a:ext cx="1612105" cy="0"/>
          </a:xfrm>
          <a:prstGeom prst="line">
            <a:avLst/>
          </a:prstGeom>
          <a:noFill/>
          <a:ln w="28575" cap="flat" cmpd="sng" algn="ctr">
            <a:solidFill>
              <a:srgbClr val="E3BF42"/>
            </a:solidFill>
            <a:prstDash val="solid"/>
            <a:miter lim="800000"/>
          </a:ln>
          <a:effectLst/>
        </p:spPr>
      </p:cxnSp>
      <p:sp>
        <p:nvSpPr>
          <p:cNvPr id="68" name="文本框 31"/>
          <p:cNvSpPr txBox="1"/>
          <p:nvPr/>
        </p:nvSpPr>
        <p:spPr>
          <a:xfrm>
            <a:off x="8623061" y="1670616"/>
            <a:ext cx="3117058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参考代码：</a:t>
            </a: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LAB7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小飞机路障游戏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780" y="209550"/>
            <a:ext cx="3324860" cy="720090"/>
            <a:chOff x="398975" y="209550"/>
            <a:chExt cx="5705674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09648" cy="1307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3</a:t>
                </a:r>
                <a:endParaRPr lang="en-US" altLang="zh-CN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4120126" cy="944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灵感来源</a:t>
              </a:r>
              <a:endParaRPr lang="zh-CN" sz="28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26"/>
          <p:cNvGrpSpPr/>
          <p:nvPr/>
        </p:nvGrpSpPr>
        <p:grpSpPr bwMode="auto">
          <a:xfrm>
            <a:off x="906632" y="1354138"/>
            <a:ext cx="3233737" cy="696912"/>
            <a:chOff x="0" y="0"/>
            <a:chExt cx="3233739" cy="696912"/>
          </a:xfrm>
        </p:grpSpPr>
        <p:sp>
          <p:nvSpPr>
            <p:cNvPr id="13" name="Freeform 5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28"/>
            <p:cNvSpPr txBox="1">
              <a:spLocks noChangeArrowheads="1"/>
            </p:cNvSpPr>
            <p:nvPr/>
          </p:nvSpPr>
          <p:spPr bwMode="auto">
            <a:xfrm>
              <a:off x="11879" y="166372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Flappy Bird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29"/>
          <p:cNvGrpSpPr/>
          <p:nvPr/>
        </p:nvGrpSpPr>
        <p:grpSpPr bwMode="auto">
          <a:xfrm>
            <a:off x="906632" y="2187575"/>
            <a:ext cx="3233737" cy="695325"/>
            <a:chOff x="0" y="0"/>
            <a:chExt cx="3233739" cy="695325"/>
          </a:xfrm>
        </p:grpSpPr>
        <p:sp>
          <p:nvSpPr>
            <p:cNvPr id="16" name="Freeform 6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011 h 986"/>
                <a:gd name="T6" fmla="*/ 3233738 w 4587"/>
                <a:gd name="T7" fmla="*/ 585314 h 986"/>
                <a:gd name="T8" fmla="*/ 3124466 w 4587"/>
                <a:gd name="T9" fmla="*/ 695325 h 986"/>
                <a:gd name="T10" fmla="*/ 109977 w 4587"/>
                <a:gd name="T11" fmla="*/ 695325 h 986"/>
                <a:gd name="T12" fmla="*/ 0 w 4587"/>
                <a:gd name="T13" fmla="*/ 585314 h 986"/>
                <a:gd name="T14" fmla="*/ 0 w 4587"/>
                <a:gd name="T15" fmla="*/ 110011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31"/>
            <p:cNvSpPr txBox="1">
              <a:spLocks noChangeArrowheads="1"/>
            </p:cNvSpPr>
            <p:nvPr/>
          </p:nvSpPr>
          <p:spPr bwMode="auto">
            <a:xfrm>
              <a:off x="11879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设计思路简单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32"/>
          <p:cNvGrpSpPr/>
          <p:nvPr/>
        </p:nvGrpSpPr>
        <p:grpSpPr bwMode="auto">
          <a:xfrm>
            <a:off x="906632" y="3019425"/>
            <a:ext cx="3233737" cy="696913"/>
            <a:chOff x="0" y="0"/>
            <a:chExt cx="3233739" cy="696912"/>
          </a:xfrm>
        </p:grpSpPr>
        <p:sp>
          <p:nvSpPr>
            <p:cNvPr id="19" name="Freeform 7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34"/>
            <p:cNvSpPr txBox="1">
              <a:spLocks noChangeArrowheads="1"/>
            </p:cNvSpPr>
            <p:nvPr/>
          </p:nvSpPr>
          <p:spPr bwMode="auto">
            <a:xfrm>
              <a:off x="11879" y="117623"/>
              <a:ext cx="3221860" cy="46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曾经红遍大江南北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35"/>
          <p:cNvGrpSpPr/>
          <p:nvPr/>
        </p:nvGrpSpPr>
        <p:grpSpPr bwMode="auto">
          <a:xfrm>
            <a:off x="906632" y="3852863"/>
            <a:ext cx="3233737" cy="695325"/>
            <a:chOff x="0" y="0"/>
            <a:chExt cx="3233739" cy="695325"/>
          </a:xfrm>
        </p:grpSpPr>
        <p:sp>
          <p:nvSpPr>
            <p:cNvPr id="22" name="Freeform 8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5"/>
                <a:gd name="T2" fmla="*/ 3124466 w 4587"/>
                <a:gd name="T3" fmla="*/ 0 h 985"/>
                <a:gd name="T4" fmla="*/ 3233738 w 4587"/>
                <a:gd name="T5" fmla="*/ 109417 h 985"/>
                <a:gd name="T6" fmla="*/ 3233738 w 4587"/>
                <a:gd name="T7" fmla="*/ 585908 h 985"/>
                <a:gd name="T8" fmla="*/ 3124466 w 4587"/>
                <a:gd name="T9" fmla="*/ 695325 h 985"/>
                <a:gd name="T10" fmla="*/ 109977 w 4587"/>
                <a:gd name="T11" fmla="*/ 695325 h 985"/>
                <a:gd name="T12" fmla="*/ 0 w 4587"/>
                <a:gd name="T13" fmla="*/ 585908 h 985"/>
                <a:gd name="T14" fmla="*/ 0 w 4587"/>
                <a:gd name="T15" fmla="*/ 109417 h 985"/>
                <a:gd name="T16" fmla="*/ 109977 w 4587"/>
                <a:gd name="T17" fmla="*/ 0 h 9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5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5"/>
                  </a:cubicBezTo>
                  <a:lnTo>
                    <a:pt x="4587" y="830"/>
                  </a:lnTo>
                  <a:cubicBezTo>
                    <a:pt x="4587" y="915"/>
                    <a:pt x="4517" y="985"/>
                    <a:pt x="4432" y="985"/>
                  </a:cubicBezTo>
                  <a:lnTo>
                    <a:pt x="156" y="985"/>
                  </a:lnTo>
                  <a:cubicBezTo>
                    <a:pt x="70" y="985"/>
                    <a:pt x="0" y="915"/>
                    <a:pt x="0" y="830"/>
                  </a:cubicBezTo>
                  <a:lnTo>
                    <a:pt x="0" y="155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37"/>
            <p:cNvSpPr txBox="1">
              <a:spLocks noChangeArrowheads="1"/>
            </p:cNvSpPr>
            <p:nvPr/>
          </p:nvSpPr>
          <p:spPr bwMode="auto">
            <a:xfrm>
              <a:off x="11879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嘟嘴小鸟深入人心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38"/>
          <p:cNvGrpSpPr/>
          <p:nvPr/>
        </p:nvGrpSpPr>
        <p:grpSpPr bwMode="auto">
          <a:xfrm>
            <a:off x="906632" y="4686300"/>
            <a:ext cx="3233737" cy="695325"/>
            <a:chOff x="0" y="0"/>
            <a:chExt cx="3233738" cy="695325"/>
          </a:xfrm>
        </p:grpSpPr>
        <p:sp>
          <p:nvSpPr>
            <p:cNvPr id="25" name="Freeform 9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5"/>
                <a:gd name="T2" fmla="*/ 3124466 w 4587"/>
                <a:gd name="T3" fmla="*/ 0 h 985"/>
                <a:gd name="T4" fmla="*/ 3233738 w 4587"/>
                <a:gd name="T5" fmla="*/ 109417 h 985"/>
                <a:gd name="T6" fmla="*/ 3233738 w 4587"/>
                <a:gd name="T7" fmla="*/ 585908 h 985"/>
                <a:gd name="T8" fmla="*/ 3124466 w 4587"/>
                <a:gd name="T9" fmla="*/ 695325 h 985"/>
                <a:gd name="T10" fmla="*/ 109977 w 4587"/>
                <a:gd name="T11" fmla="*/ 695325 h 985"/>
                <a:gd name="T12" fmla="*/ 0 w 4587"/>
                <a:gd name="T13" fmla="*/ 585908 h 985"/>
                <a:gd name="T14" fmla="*/ 0 w 4587"/>
                <a:gd name="T15" fmla="*/ 109417 h 985"/>
                <a:gd name="T16" fmla="*/ 109977 w 4587"/>
                <a:gd name="T17" fmla="*/ 0 h 9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5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5"/>
                  </a:cubicBezTo>
                  <a:lnTo>
                    <a:pt x="4587" y="830"/>
                  </a:lnTo>
                  <a:cubicBezTo>
                    <a:pt x="4587" y="915"/>
                    <a:pt x="4517" y="985"/>
                    <a:pt x="4432" y="985"/>
                  </a:cubicBezTo>
                  <a:lnTo>
                    <a:pt x="156" y="985"/>
                  </a:lnTo>
                  <a:cubicBezTo>
                    <a:pt x="70" y="985"/>
                    <a:pt x="0" y="915"/>
                    <a:pt x="0" y="830"/>
                  </a:cubicBezTo>
                  <a:lnTo>
                    <a:pt x="0" y="155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40"/>
            <p:cNvSpPr txBox="1">
              <a:spLocks noChangeArrowheads="1"/>
            </p:cNvSpPr>
            <p:nvPr/>
          </p:nvSpPr>
          <p:spPr bwMode="auto">
            <a:xfrm>
              <a:off x="11878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游戏辨识度高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41"/>
          <p:cNvGrpSpPr/>
          <p:nvPr/>
        </p:nvGrpSpPr>
        <p:grpSpPr bwMode="auto">
          <a:xfrm>
            <a:off x="906632" y="5518150"/>
            <a:ext cx="3233737" cy="696913"/>
            <a:chOff x="0" y="0"/>
            <a:chExt cx="3233738" cy="696912"/>
          </a:xfrm>
        </p:grpSpPr>
        <p:sp>
          <p:nvSpPr>
            <p:cNvPr id="37" name="Freeform 10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Box 43"/>
            <p:cNvSpPr txBox="1">
              <a:spLocks noChangeArrowheads="1"/>
            </p:cNvSpPr>
            <p:nvPr/>
          </p:nvSpPr>
          <p:spPr bwMode="auto">
            <a:xfrm>
              <a:off x="12851" y="122555"/>
              <a:ext cx="3220887" cy="46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玩过的人都哭了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44"/>
          <p:cNvGrpSpPr/>
          <p:nvPr/>
        </p:nvGrpSpPr>
        <p:grpSpPr bwMode="auto">
          <a:xfrm>
            <a:off x="4444361" y="2154882"/>
            <a:ext cx="3105150" cy="3109912"/>
            <a:chOff x="0" y="0"/>
            <a:chExt cx="3105388" cy="3109278"/>
          </a:xfrm>
        </p:grpSpPr>
        <p:sp>
          <p:nvSpPr>
            <p:cNvPr id="40" name="Oval 15"/>
            <p:cNvSpPr>
              <a:spLocks noChangeArrowheads="1"/>
            </p:cNvSpPr>
            <p:nvPr/>
          </p:nvSpPr>
          <p:spPr bwMode="auto">
            <a:xfrm>
              <a:off x="0" y="0"/>
              <a:ext cx="3105388" cy="3109278"/>
            </a:xfrm>
            <a:prstGeom prst="ellipse">
              <a:avLst/>
            </a:prstGeom>
            <a:solidFill>
              <a:srgbClr val="E3BF42"/>
            </a:solidFill>
            <a:ln w="10">
              <a:solidFill>
                <a:srgbClr val="FFFFFF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Box 46"/>
            <p:cNvSpPr txBox="1">
              <a:spLocks noChangeArrowheads="1"/>
            </p:cNvSpPr>
            <p:nvPr/>
          </p:nvSpPr>
          <p:spPr bwMode="auto">
            <a:xfrm>
              <a:off x="427851" y="278105"/>
              <a:ext cx="2446876" cy="2552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灵感来源</a:t>
              </a:r>
              <a:endPara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26"/>
          <p:cNvGrpSpPr/>
          <p:nvPr/>
        </p:nvGrpSpPr>
        <p:grpSpPr bwMode="auto">
          <a:xfrm>
            <a:off x="7837706" y="1476922"/>
            <a:ext cx="3391432" cy="696912"/>
            <a:chOff x="-157695" y="0"/>
            <a:chExt cx="3391434" cy="696912"/>
          </a:xfrm>
        </p:grpSpPr>
        <p:sp>
          <p:nvSpPr>
            <p:cNvPr id="43" name="Freeform 5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28"/>
            <p:cNvSpPr txBox="1">
              <a:spLocks noChangeArrowheads="1"/>
            </p:cNvSpPr>
            <p:nvPr/>
          </p:nvSpPr>
          <p:spPr bwMode="auto">
            <a:xfrm>
              <a:off x="-157695" y="166372"/>
              <a:ext cx="3391434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Flappy Bird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29"/>
          <p:cNvGrpSpPr/>
          <p:nvPr/>
        </p:nvGrpSpPr>
        <p:grpSpPr bwMode="auto">
          <a:xfrm>
            <a:off x="7995401" y="2310359"/>
            <a:ext cx="3233737" cy="695325"/>
            <a:chOff x="0" y="0"/>
            <a:chExt cx="3233739" cy="695325"/>
          </a:xfrm>
        </p:grpSpPr>
        <p:sp>
          <p:nvSpPr>
            <p:cNvPr id="46" name="Freeform 6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011 h 986"/>
                <a:gd name="T6" fmla="*/ 3233738 w 4587"/>
                <a:gd name="T7" fmla="*/ 585314 h 986"/>
                <a:gd name="T8" fmla="*/ 3124466 w 4587"/>
                <a:gd name="T9" fmla="*/ 695325 h 986"/>
                <a:gd name="T10" fmla="*/ 109977 w 4587"/>
                <a:gd name="T11" fmla="*/ 695325 h 986"/>
                <a:gd name="T12" fmla="*/ 0 w 4587"/>
                <a:gd name="T13" fmla="*/ 585314 h 986"/>
                <a:gd name="T14" fmla="*/ 0 w 4587"/>
                <a:gd name="T15" fmla="*/ 110011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Box 31"/>
            <p:cNvSpPr txBox="1">
              <a:spLocks noChangeArrowheads="1"/>
            </p:cNvSpPr>
            <p:nvPr/>
          </p:nvSpPr>
          <p:spPr bwMode="auto">
            <a:xfrm>
              <a:off x="11879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对玩家操作要求很高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32"/>
          <p:cNvGrpSpPr/>
          <p:nvPr/>
        </p:nvGrpSpPr>
        <p:grpSpPr bwMode="auto">
          <a:xfrm>
            <a:off x="7995401" y="3142209"/>
            <a:ext cx="3233737" cy="947568"/>
            <a:chOff x="0" y="0"/>
            <a:chExt cx="3233739" cy="947567"/>
          </a:xfrm>
        </p:grpSpPr>
        <p:sp>
          <p:nvSpPr>
            <p:cNvPr id="49" name="Freeform 7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34"/>
            <p:cNvSpPr txBox="1">
              <a:spLocks noChangeArrowheads="1"/>
            </p:cNvSpPr>
            <p:nvPr/>
          </p:nvSpPr>
          <p:spPr bwMode="auto">
            <a:xfrm>
              <a:off x="11879" y="117623"/>
              <a:ext cx="3221860" cy="829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对运行配置要求较低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35"/>
          <p:cNvGrpSpPr/>
          <p:nvPr/>
        </p:nvGrpSpPr>
        <p:grpSpPr bwMode="auto">
          <a:xfrm>
            <a:off x="7995401" y="3975647"/>
            <a:ext cx="3233737" cy="695325"/>
            <a:chOff x="0" y="0"/>
            <a:chExt cx="3233739" cy="695325"/>
          </a:xfrm>
        </p:grpSpPr>
        <p:sp>
          <p:nvSpPr>
            <p:cNvPr id="52" name="Freeform 8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5"/>
                <a:gd name="T2" fmla="*/ 3124466 w 4587"/>
                <a:gd name="T3" fmla="*/ 0 h 985"/>
                <a:gd name="T4" fmla="*/ 3233738 w 4587"/>
                <a:gd name="T5" fmla="*/ 109417 h 985"/>
                <a:gd name="T6" fmla="*/ 3233738 w 4587"/>
                <a:gd name="T7" fmla="*/ 585908 h 985"/>
                <a:gd name="T8" fmla="*/ 3124466 w 4587"/>
                <a:gd name="T9" fmla="*/ 695325 h 985"/>
                <a:gd name="T10" fmla="*/ 109977 w 4587"/>
                <a:gd name="T11" fmla="*/ 695325 h 985"/>
                <a:gd name="T12" fmla="*/ 0 w 4587"/>
                <a:gd name="T13" fmla="*/ 585908 h 985"/>
                <a:gd name="T14" fmla="*/ 0 w 4587"/>
                <a:gd name="T15" fmla="*/ 109417 h 985"/>
                <a:gd name="T16" fmla="*/ 109977 w 4587"/>
                <a:gd name="T17" fmla="*/ 0 h 9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5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5"/>
                  </a:cubicBezTo>
                  <a:lnTo>
                    <a:pt x="4587" y="830"/>
                  </a:lnTo>
                  <a:cubicBezTo>
                    <a:pt x="4587" y="915"/>
                    <a:pt x="4517" y="985"/>
                    <a:pt x="4432" y="985"/>
                  </a:cubicBezTo>
                  <a:lnTo>
                    <a:pt x="156" y="985"/>
                  </a:lnTo>
                  <a:cubicBezTo>
                    <a:pt x="70" y="985"/>
                    <a:pt x="0" y="915"/>
                    <a:pt x="0" y="830"/>
                  </a:cubicBezTo>
                  <a:lnTo>
                    <a:pt x="0" y="155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37"/>
            <p:cNvSpPr txBox="1">
              <a:spLocks noChangeArrowheads="1"/>
            </p:cNvSpPr>
            <p:nvPr/>
          </p:nvSpPr>
          <p:spPr bwMode="auto">
            <a:xfrm>
              <a:off x="11879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男女皆可，老少咸宜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38"/>
          <p:cNvGrpSpPr/>
          <p:nvPr/>
        </p:nvGrpSpPr>
        <p:grpSpPr bwMode="auto">
          <a:xfrm>
            <a:off x="7995401" y="4809084"/>
            <a:ext cx="3233737" cy="695325"/>
            <a:chOff x="0" y="0"/>
            <a:chExt cx="3233738" cy="695325"/>
          </a:xfrm>
        </p:grpSpPr>
        <p:sp>
          <p:nvSpPr>
            <p:cNvPr id="55" name="Freeform 9"/>
            <p:cNvSpPr/>
            <p:nvPr/>
          </p:nvSpPr>
          <p:spPr bwMode="auto">
            <a:xfrm>
              <a:off x="0" y="0"/>
              <a:ext cx="3233738" cy="695325"/>
            </a:xfrm>
            <a:custGeom>
              <a:avLst/>
              <a:gdLst>
                <a:gd name="T0" fmla="*/ 109977 w 4587"/>
                <a:gd name="T1" fmla="*/ 0 h 985"/>
                <a:gd name="T2" fmla="*/ 3124466 w 4587"/>
                <a:gd name="T3" fmla="*/ 0 h 985"/>
                <a:gd name="T4" fmla="*/ 3233738 w 4587"/>
                <a:gd name="T5" fmla="*/ 109417 h 985"/>
                <a:gd name="T6" fmla="*/ 3233738 w 4587"/>
                <a:gd name="T7" fmla="*/ 585908 h 985"/>
                <a:gd name="T8" fmla="*/ 3124466 w 4587"/>
                <a:gd name="T9" fmla="*/ 695325 h 985"/>
                <a:gd name="T10" fmla="*/ 109977 w 4587"/>
                <a:gd name="T11" fmla="*/ 695325 h 985"/>
                <a:gd name="T12" fmla="*/ 0 w 4587"/>
                <a:gd name="T13" fmla="*/ 585908 h 985"/>
                <a:gd name="T14" fmla="*/ 0 w 4587"/>
                <a:gd name="T15" fmla="*/ 109417 h 985"/>
                <a:gd name="T16" fmla="*/ 109977 w 4587"/>
                <a:gd name="T17" fmla="*/ 0 h 9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5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5"/>
                  </a:cubicBezTo>
                  <a:lnTo>
                    <a:pt x="4587" y="830"/>
                  </a:lnTo>
                  <a:cubicBezTo>
                    <a:pt x="4587" y="915"/>
                    <a:pt x="4517" y="985"/>
                    <a:pt x="4432" y="985"/>
                  </a:cubicBezTo>
                  <a:lnTo>
                    <a:pt x="156" y="985"/>
                  </a:lnTo>
                  <a:cubicBezTo>
                    <a:pt x="70" y="985"/>
                    <a:pt x="0" y="915"/>
                    <a:pt x="0" y="830"/>
                  </a:cubicBezTo>
                  <a:lnTo>
                    <a:pt x="0" y="155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40"/>
            <p:cNvSpPr txBox="1">
              <a:spLocks noChangeArrowheads="1"/>
            </p:cNvSpPr>
            <p:nvPr/>
          </p:nvSpPr>
          <p:spPr bwMode="auto">
            <a:xfrm>
              <a:off x="11878" y="116829"/>
              <a:ext cx="322186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非无脑得分游戏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41"/>
          <p:cNvGrpSpPr/>
          <p:nvPr/>
        </p:nvGrpSpPr>
        <p:grpSpPr bwMode="auto">
          <a:xfrm>
            <a:off x="7995552" y="5578069"/>
            <a:ext cx="3234221" cy="696913"/>
            <a:chOff x="-484" y="0"/>
            <a:chExt cx="3234222" cy="696912"/>
          </a:xfrm>
        </p:grpSpPr>
        <p:sp>
          <p:nvSpPr>
            <p:cNvPr id="58" name="Freeform 10"/>
            <p:cNvSpPr/>
            <p:nvPr/>
          </p:nvSpPr>
          <p:spPr bwMode="auto">
            <a:xfrm>
              <a:off x="0" y="0"/>
              <a:ext cx="3233738" cy="696912"/>
            </a:xfrm>
            <a:custGeom>
              <a:avLst/>
              <a:gdLst>
                <a:gd name="T0" fmla="*/ 109977 w 4587"/>
                <a:gd name="T1" fmla="*/ 0 h 986"/>
                <a:gd name="T2" fmla="*/ 3124466 w 4587"/>
                <a:gd name="T3" fmla="*/ 0 h 986"/>
                <a:gd name="T4" fmla="*/ 3233738 w 4587"/>
                <a:gd name="T5" fmla="*/ 110262 h 986"/>
                <a:gd name="T6" fmla="*/ 3233738 w 4587"/>
                <a:gd name="T7" fmla="*/ 586650 h 986"/>
                <a:gd name="T8" fmla="*/ 3124466 w 4587"/>
                <a:gd name="T9" fmla="*/ 696912 h 986"/>
                <a:gd name="T10" fmla="*/ 109977 w 4587"/>
                <a:gd name="T11" fmla="*/ 696912 h 986"/>
                <a:gd name="T12" fmla="*/ 0 w 4587"/>
                <a:gd name="T13" fmla="*/ 586650 h 986"/>
                <a:gd name="T14" fmla="*/ 0 w 4587"/>
                <a:gd name="T15" fmla="*/ 110262 h 986"/>
                <a:gd name="T16" fmla="*/ 109977 w 4587"/>
                <a:gd name="T17" fmla="*/ 0 h 9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87" h="986">
                  <a:moveTo>
                    <a:pt x="156" y="0"/>
                  </a:moveTo>
                  <a:lnTo>
                    <a:pt x="4432" y="0"/>
                  </a:lnTo>
                  <a:cubicBezTo>
                    <a:pt x="4517" y="0"/>
                    <a:pt x="4587" y="70"/>
                    <a:pt x="4587" y="156"/>
                  </a:cubicBezTo>
                  <a:lnTo>
                    <a:pt x="4587" y="830"/>
                  </a:lnTo>
                  <a:cubicBezTo>
                    <a:pt x="4587" y="916"/>
                    <a:pt x="4517" y="986"/>
                    <a:pt x="4432" y="986"/>
                  </a:cubicBezTo>
                  <a:lnTo>
                    <a:pt x="156" y="986"/>
                  </a:lnTo>
                  <a:cubicBezTo>
                    <a:pt x="70" y="986"/>
                    <a:pt x="0" y="916"/>
                    <a:pt x="0" y="830"/>
                  </a:cubicBezTo>
                  <a:lnTo>
                    <a:pt x="0" y="156"/>
                  </a:lnTo>
                  <a:cubicBezTo>
                    <a:pt x="0" y="70"/>
                    <a:pt x="70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 w="10" cap="flat" cmpd="sng">
              <a:solidFill>
                <a:srgbClr val="919192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43"/>
            <p:cNvSpPr txBox="1">
              <a:spLocks noChangeArrowheads="1"/>
            </p:cNvSpPr>
            <p:nvPr/>
          </p:nvSpPr>
          <p:spPr bwMode="auto">
            <a:xfrm>
              <a:off x="-484" y="118110"/>
              <a:ext cx="3220887" cy="46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8484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开发框架简明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hlinkClick r:id="rId1"/>
          </p:cNvPr>
          <p:cNvSpPr/>
          <p:nvPr/>
        </p:nvSpPr>
        <p:spPr>
          <a:xfrm>
            <a:off x="0" y="1706906"/>
            <a:ext cx="12192000" cy="2496793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853993"/>
            <a:ext cx="12192000" cy="2202618"/>
          </a:xfrm>
          <a:prstGeom prst="rect">
            <a:avLst/>
          </a:prstGeom>
        </p:spPr>
      </p:pic>
      <p:sp>
        <p:nvSpPr>
          <p:cNvPr id="22" name="正五边形 21"/>
          <p:cNvSpPr/>
          <p:nvPr/>
        </p:nvSpPr>
        <p:spPr>
          <a:xfrm>
            <a:off x="2280013" y="5270924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2949575" y="5271135"/>
            <a:ext cx="28790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概念模型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正五边形 23"/>
          <p:cNvSpPr/>
          <p:nvPr/>
        </p:nvSpPr>
        <p:spPr>
          <a:xfrm>
            <a:off x="6037209" y="5284352"/>
            <a:ext cx="618978" cy="589502"/>
          </a:xfrm>
          <a:prstGeom prst="pentagon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</a:rPr>
              <a:t>2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矩形 91">
            <a:hlinkClick r:id="rId1"/>
          </p:cNvPr>
          <p:cNvSpPr>
            <a:spLocks noChangeArrowheads="1"/>
          </p:cNvSpPr>
          <p:nvPr/>
        </p:nvSpPr>
        <p:spPr bwMode="auto">
          <a:xfrm>
            <a:off x="6929120" y="5290185"/>
            <a:ext cx="28790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dist" defTabSz="685800">
              <a:lnSpc>
                <a:spcPct val="100000"/>
              </a:lnSpc>
              <a:buClr>
                <a:srgbClr val="0070C0"/>
              </a:buClr>
            </a:pPr>
            <a:r>
              <a:rPr lang="zh-CN" sz="3200" b="1" spc="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图形处理</a:t>
            </a:r>
            <a:endParaRPr lang="zh-CN" sz="3200" b="1" spc="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8975" y="209550"/>
            <a:ext cx="5805170" cy="1302744"/>
            <a:chOff x="398975" y="209550"/>
            <a:chExt cx="5805170" cy="1302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3617856" y="1894942"/>
                <a:ext cx="650541" cy="1065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prstClr val="white"/>
                    </a:solidFill>
                  </a:rPr>
                  <a:t>2</a:t>
                </a:r>
                <a:endParaRPr lang="zh-CN" altLang="en-US" sz="44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83935" y="532765"/>
              <a:ext cx="422021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概念模型设计</a:t>
              </a:r>
              <a:endParaRPr lang="zh-CN" altLang="en-US" sz="24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bldLvl="0" animBg="1"/>
      <p:bldP spid="23" grpId="0"/>
      <p:bldP spid="24" grpId="0" bldLvl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617595" cy="720000"/>
            <a:chOff x="398975" y="209550"/>
            <a:chExt cx="6545555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1</a:t>
                </a:r>
                <a:endParaRPr lang="zh-CN" altLang="en-US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4960007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概念模型</a:t>
              </a:r>
              <a:endParaRPr lang="zh-CN" sz="28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119158" y="1577752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概念游戏框架：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119158" y="2769098"/>
            <a:ext cx="6329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欢迎页面与各类图形处理</a:t>
            </a:r>
            <a:endParaRPr lang="zh-CN" altLang="en-US" sz="4400" b="1" dirty="0">
              <a:solidFill>
                <a:srgbClr val="A65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19158" y="3484452"/>
            <a:ext cx="57708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小鸟的弹起与自由下落</a:t>
            </a:r>
            <a:endParaRPr lang="zh-CN" altLang="en-US" sz="4400" b="1" dirty="0">
              <a:solidFill>
                <a:srgbClr val="A65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19158" y="4199806"/>
            <a:ext cx="6329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rgbClr val="A65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记录每场积分的总排行榜</a:t>
            </a:r>
            <a:endParaRPr lang="zh-CN" altLang="en-US" sz="4400" b="1" dirty="0">
              <a:solidFill>
                <a:srgbClr val="A65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119158" y="2625812"/>
            <a:ext cx="9839037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119158" y="4997274"/>
            <a:ext cx="9839037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0" y="1942877"/>
            <a:ext cx="2762250" cy="368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9862 L 1.875E-6 4.44444E-6 L 0.00039 -0.12153 L 1.875E-6 4.44444E-6 " pathEditMode="relative" rAng="0" ptsTypes="AAAA">
                                      <p:cBhvr>
                                        <p:cTn id="9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457950"/>
            <a:ext cx="12192000" cy="400050"/>
          </a:xfrm>
          <a:prstGeom prst="rect">
            <a:avLst/>
          </a:prstGeom>
          <a:solidFill>
            <a:srgbClr val="E3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8975" y="209550"/>
            <a:ext cx="3933190" cy="720000"/>
            <a:chOff x="398975" y="209550"/>
            <a:chExt cx="7116582" cy="1302744"/>
          </a:xfrm>
        </p:grpSpPr>
        <p:grpSp>
          <p:nvGrpSpPr>
            <p:cNvPr id="29" name="组合 28"/>
            <p:cNvGrpSpPr/>
            <p:nvPr/>
          </p:nvGrpSpPr>
          <p:grpSpPr>
            <a:xfrm>
              <a:off x="398975" y="209550"/>
              <a:ext cx="1302744" cy="1302744"/>
              <a:chOff x="3028062" y="1547460"/>
              <a:chExt cx="1803167" cy="180316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3028062" y="1547460"/>
                <a:ext cx="1803167" cy="1803167"/>
                <a:chOff x="552261" y="1848682"/>
                <a:chExt cx="842337" cy="842337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52261" y="1848682"/>
                  <a:ext cx="842337" cy="842337"/>
                </a:xfrm>
                <a:prstGeom prst="ellipse">
                  <a:avLst/>
                </a:prstGeom>
                <a:noFill/>
                <a:ln>
                  <a:solidFill>
                    <a:srgbClr val="E3BF42"/>
                  </a:solidFill>
                  <a:prstDash val="sysDash"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5162" y="1941583"/>
                  <a:ext cx="656536" cy="656536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4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4200000" scaled="0"/>
                  </a:gradFill>
                </a:ln>
                <a:effectLst>
                  <a:outerShdw blurRad="254000" dist="127000" dir="42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727784" y="2024205"/>
                  <a:ext cx="491291" cy="491291"/>
                </a:xfrm>
                <a:prstGeom prst="ellipse">
                  <a:avLst/>
                </a:prstGeom>
                <a:solidFill>
                  <a:srgbClr val="E3BF42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458826" y="1799525"/>
                <a:ext cx="920136" cy="1310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prstClr val="white"/>
                    </a:solidFill>
                  </a:rPr>
                  <a:t>2</a:t>
                </a:r>
                <a:endParaRPr lang="zh-CN" altLang="en-US" sz="28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984523" y="397977"/>
              <a:ext cx="5531034" cy="94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sz="2800" b="1" dirty="0">
                  <a:solidFill>
                    <a:srgbClr val="1F4E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图形处理</a:t>
              </a:r>
              <a:endParaRPr lang="zh-CN" sz="28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16019" y="392922"/>
              <a:ext cx="45719" cy="936000"/>
            </a:xfrm>
            <a:prstGeom prst="rect">
              <a:avLst/>
            </a:prstGeom>
            <a:solidFill>
              <a:srgbClr val="E3BF42"/>
            </a:solidFill>
            <a:ln>
              <a:solidFill>
                <a:srgbClr val="E3B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18"/>
          <p:cNvSpPr>
            <a:spLocks noChangeArrowheads="1"/>
          </p:cNvSpPr>
          <p:nvPr/>
        </p:nvSpPr>
        <p:spPr bwMode="auto">
          <a:xfrm>
            <a:off x="739487" y="1130299"/>
            <a:ext cx="10682877" cy="287496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9525">
            <a:solidFill>
              <a:srgbClr val="262626"/>
            </a:solidFill>
            <a:beve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4" name="单圆角矩形 19"/>
          <p:cNvSpPr/>
          <p:nvPr/>
        </p:nvSpPr>
        <p:spPr bwMode="auto">
          <a:xfrm>
            <a:off x="739487" y="4051300"/>
            <a:ext cx="3484789" cy="2330450"/>
          </a:xfrm>
          <a:custGeom>
            <a:avLst/>
            <a:gdLst>
              <a:gd name="T0" fmla="*/ 0 w 3486972"/>
              <a:gd name="T1" fmla="*/ 0 h 2329590"/>
              <a:gd name="T2" fmla="*/ 3245238 w 3486972"/>
              <a:gd name="T3" fmla="*/ 0 h 2329590"/>
              <a:gd name="T4" fmla="*/ 3485328 w 3486972"/>
              <a:gd name="T5" fmla="*/ 240382 h 2329590"/>
              <a:gd name="T6" fmla="*/ 3485328 w 3486972"/>
              <a:gd name="T7" fmla="*/ 2331310 h 2329590"/>
              <a:gd name="T8" fmla="*/ 0 w 3486972"/>
              <a:gd name="T9" fmla="*/ 2331310 h 2329590"/>
              <a:gd name="T10" fmla="*/ 0 w 3486972"/>
              <a:gd name="T11" fmla="*/ 0 h 23295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86972" h="2329590">
                <a:moveTo>
                  <a:pt x="0" y="0"/>
                </a:moveTo>
                <a:lnTo>
                  <a:pt x="3246768" y="0"/>
                </a:lnTo>
                <a:cubicBezTo>
                  <a:pt x="3379429" y="0"/>
                  <a:pt x="3486972" y="107543"/>
                  <a:pt x="3486972" y="240204"/>
                </a:cubicBezTo>
                <a:lnTo>
                  <a:pt x="3486972" y="2329590"/>
                </a:lnTo>
                <a:lnTo>
                  <a:pt x="0" y="2329590"/>
                </a:lnTo>
                <a:lnTo>
                  <a:pt x="0" y="0"/>
                </a:lnTo>
                <a:close/>
              </a:path>
            </a:pathLst>
          </a:custGeom>
          <a:solidFill>
            <a:srgbClr val="E3BF42"/>
          </a:solidFill>
          <a:ln w="9525" cap="flat" cmpd="sng">
            <a:solidFill>
              <a:srgbClr val="FFFFFF"/>
            </a:solidFill>
            <a:beve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5" name="单圆角矩形 20"/>
          <p:cNvSpPr/>
          <p:nvPr/>
        </p:nvSpPr>
        <p:spPr bwMode="auto">
          <a:xfrm>
            <a:off x="4332184" y="4051300"/>
            <a:ext cx="3484789" cy="2330450"/>
          </a:xfrm>
          <a:custGeom>
            <a:avLst/>
            <a:gdLst>
              <a:gd name="T0" fmla="*/ 0 w 3486972"/>
              <a:gd name="T1" fmla="*/ 0 h 2329590"/>
              <a:gd name="T2" fmla="*/ 3245238 w 3486972"/>
              <a:gd name="T3" fmla="*/ 0 h 2329590"/>
              <a:gd name="T4" fmla="*/ 3485328 w 3486972"/>
              <a:gd name="T5" fmla="*/ 240382 h 2329590"/>
              <a:gd name="T6" fmla="*/ 3485328 w 3486972"/>
              <a:gd name="T7" fmla="*/ 2331310 h 2329590"/>
              <a:gd name="T8" fmla="*/ 0 w 3486972"/>
              <a:gd name="T9" fmla="*/ 2331310 h 2329590"/>
              <a:gd name="T10" fmla="*/ 0 w 3486972"/>
              <a:gd name="T11" fmla="*/ 0 h 23295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86972" h="2329590">
                <a:moveTo>
                  <a:pt x="0" y="0"/>
                </a:moveTo>
                <a:lnTo>
                  <a:pt x="3246768" y="0"/>
                </a:lnTo>
                <a:cubicBezTo>
                  <a:pt x="3379429" y="0"/>
                  <a:pt x="3486972" y="107543"/>
                  <a:pt x="3486972" y="240204"/>
                </a:cubicBezTo>
                <a:lnTo>
                  <a:pt x="3486972" y="2329590"/>
                </a:lnTo>
                <a:lnTo>
                  <a:pt x="0" y="2329590"/>
                </a:lnTo>
                <a:lnTo>
                  <a:pt x="0" y="0"/>
                </a:lnTo>
                <a:close/>
              </a:path>
            </a:pathLst>
          </a:custGeom>
          <a:solidFill>
            <a:srgbClr val="E3BF42"/>
          </a:solidFill>
          <a:ln w="9525" cap="flat" cmpd="sng">
            <a:solidFill>
              <a:srgbClr val="FFFFFF"/>
            </a:solidFill>
            <a:beve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6" name="单圆角矩形 21"/>
          <p:cNvSpPr/>
          <p:nvPr/>
        </p:nvSpPr>
        <p:spPr bwMode="auto">
          <a:xfrm>
            <a:off x="7924879" y="4051300"/>
            <a:ext cx="3486376" cy="2330450"/>
          </a:xfrm>
          <a:custGeom>
            <a:avLst/>
            <a:gdLst>
              <a:gd name="T0" fmla="*/ 0 w 3486972"/>
              <a:gd name="T1" fmla="*/ 0 h 2329590"/>
              <a:gd name="T2" fmla="*/ 3248194 w 3486972"/>
              <a:gd name="T3" fmla="*/ 0 h 2329590"/>
              <a:gd name="T4" fmla="*/ 3488504 w 3486972"/>
              <a:gd name="T5" fmla="*/ 240382 h 2329590"/>
              <a:gd name="T6" fmla="*/ 3488504 w 3486972"/>
              <a:gd name="T7" fmla="*/ 2331310 h 2329590"/>
              <a:gd name="T8" fmla="*/ 0 w 3486972"/>
              <a:gd name="T9" fmla="*/ 2331310 h 2329590"/>
              <a:gd name="T10" fmla="*/ 0 w 3486972"/>
              <a:gd name="T11" fmla="*/ 0 h 23295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86972" h="2329590">
                <a:moveTo>
                  <a:pt x="0" y="0"/>
                </a:moveTo>
                <a:lnTo>
                  <a:pt x="3246768" y="0"/>
                </a:lnTo>
                <a:cubicBezTo>
                  <a:pt x="3379429" y="0"/>
                  <a:pt x="3486972" y="107543"/>
                  <a:pt x="3486972" y="240204"/>
                </a:cubicBezTo>
                <a:lnTo>
                  <a:pt x="3486972" y="2329590"/>
                </a:lnTo>
                <a:lnTo>
                  <a:pt x="0" y="2329590"/>
                </a:lnTo>
                <a:lnTo>
                  <a:pt x="0" y="0"/>
                </a:lnTo>
                <a:close/>
              </a:path>
            </a:pathLst>
          </a:custGeom>
          <a:solidFill>
            <a:srgbClr val="E3BF42"/>
          </a:solidFill>
          <a:ln w="9525" cap="flat" cmpd="sng">
            <a:solidFill>
              <a:srgbClr val="FFFFFF"/>
            </a:solidFill>
            <a:beve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2113725" y="3684588"/>
            <a:ext cx="736313" cy="736600"/>
          </a:xfrm>
          <a:prstGeom prst="ellipse">
            <a:avLst/>
          </a:prstGeom>
          <a:solidFill>
            <a:srgbClr val="262626"/>
          </a:solidFill>
          <a:ln w="38100">
            <a:solidFill>
              <a:srgbClr val="FFFFFF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7" name="椭圆 23"/>
          <p:cNvSpPr>
            <a:spLocks noChangeArrowheads="1"/>
          </p:cNvSpPr>
          <p:nvPr/>
        </p:nvSpPr>
        <p:spPr bwMode="auto">
          <a:xfrm>
            <a:off x="5708008" y="3684588"/>
            <a:ext cx="734725" cy="736600"/>
          </a:xfrm>
          <a:prstGeom prst="ellipse">
            <a:avLst/>
          </a:prstGeom>
          <a:solidFill>
            <a:srgbClr val="262626"/>
          </a:solidFill>
          <a:ln w="38100">
            <a:solidFill>
              <a:srgbClr val="FFFFFF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8" name="椭圆 24"/>
          <p:cNvSpPr>
            <a:spLocks noChangeArrowheads="1"/>
          </p:cNvSpPr>
          <p:nvPr/>
        </p:nvSpPr>
        <p:spPr bwMode="auto">
          <a:xfrm>
            <a:off x="9143607" y="3684588"/>
            <a:ext cx="734726" cy="736600"/>
          </a:xfrm>
          <a:prstGeom prst="ellipse">
            <a:avLst/>
          </a:prstGeom>
          <a:solidFill>
            <a:srgbClr val="262626"/>
          </a:solidFill>
          <a:ln w="38100">
            <a:solidFill>
              <a:srgbClr val="FFFFFF"/>
            </a:solidFill>
            <a:rou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E5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9" name="TextBox 25"/>
          <p:cNvSpPr txBox="1">
            <a:spLocks noChangeArrowheads="1"/>
          </p:cNvSpPr>
          <p:nvPr/>
        </p:nvSpPr>
        <p:spPr bwMode="auto">
          <a:xfrm>
            <a:off x="2253375" y="3789363"/>
            <a:ext cx="457021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000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6"/>
          <p:cNvSpPr txBox="1">
            <a:spLocks noChangeArrowheads="1"/>
          </p:cNvSpPr>
          <p:nvPr/>
        </p:nvSpPr>
        <p:spPr bwMode="auto">
          <a:xfrm>
            <a:off x="5861936" y="3789363"/>
            <a:ext cx="457021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000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27"/>
          <p:cNvSpPr txBox="1">
            <a:spLocks noChangeArrowheads="1"/>
          </p:cNvSpPr>
          <p:nvPr/>
        </p:nvSpPr>
        <p:spPr bwMode="auto">
          <a:xfrm>
            <a:off x="9265795" y="3789363"/>
            <a:ext cx="457021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000" b="1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000" b="1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28"/>
          <p:cNvSpPr txBox="1">
            <a:spLocks noChangeArrowheads="1"/>
          </p:cNvSpPr>
          <p:nvPr/>
        </p:nvSpPr>
        <p:spPr bwMode="auto">
          <a:xfrm>
            <a:off x="1353820" y="4705350"/>
            <a:ext cx="225742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欢迎页面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图像展示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9"/>
          <p:cNvSpPr txBox="1">
            <a:spLocks noChangeArrowheads="1"/>
          </p:cNvSpPr>
          <p:nvPr/>
        </p:nvSpPr>
        <p:spPr bwMode="auto">
          <a:xfrm>
            <a:off x="4902835" y="4705350"/>
            <a:ext cx="238633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小鸟模型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代码处理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0"/>
          <p:cNvSpPr txBox="1">
            <a:spLocks noChangeArrowheads="1"/>
          </p:cNvSpPr>
          <p:nvPr/>
        </p:nvSpPr>
        <p:spPr bwMode="auto">
          <a:xfrm>
            <a:off x="8284845" y="4705350"/>
            <a:ext cx="276669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管道障碍物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buFont typeface="Arial" panose="020B0604020202020204" pitchFamily="34" charset="0"/>
              <a:buNone/>
            </a:pPr>
            <a:r>
              <a:rPr lang="zh-C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的代码处理</a:t>
            </a:r>
            <a:endParaRPr lang="zh-CN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4000">
        <p14:warp dir="in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4" grpId="0" animBg="1"/>
      <p:bldP spid="25" grpId="0" animBg="1"/>
      <p:bldP spid="26" grpId="0" animBg="1"/>
      <p:bldP spid="27" grpId="0" animBg="1" autoUpdateAnimBg="0"/>
      <p:bldP spid="37" grpId="0" animBg="1" autoUpdateAnimBg="0"/>
      <p:bldP spid="38" grpId="0" animBg="1" autoUpdateAnimBg="0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55" grpId="0" autoUpdateAnimBg="0"/>
    </p:bld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自定义 6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FFC000"/>
      </a:accent1>
      <a:accent2>
        <a:srgbClr val="00B050"/>
      </a:accent2>
      <a:accent3>
        <a:srgbClr val="00B0F0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0</TotalTime>
  <Words>1617</Words>
  <Application>WPS 演示</Application>
  <PresentationFormat>宽屏</PresentationFormat>
  <Paragraphs>457</Paragraphs>
  <Slides>27</Slides>
  <Notes>43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Agency FB</vt:lpstr>
      <vt:lpstr>幼圆</vt:lpstr>
      <vt:lpstr>微软雅黑 Light</vt:lpstr>
      <vt:lpstr>Arial</vt:lpstr>
      <vt:lpstr>Calibri</vt:lpstr>
      <vt:lpstr>Segoe Print</vt:lpstr>
      <vt:lpstr>Arial Unicode MS</vt:lpstr>
      <vt:lpstr>Calibri Light</vt:lpstr>
      <vt:lpstr>Calibri</vt:lpstr>
      <vt:lpstr>Arial Narrow</vt:lpstr>
      <vt:lpstr>Adobe Gothic Std 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小龙</dc:creator>
  <dc:description>xiaolong335;</dc:description>
  <cp:lastModifiedBy>夏梅娟</cp:lastModifiedBy>
  <cp:revision>131</cp:revision>
  <dcterms:created xsi:type="dcterms:W3CDTF">2015-01-05T06:45:00Z</dcterms:created>
  <dcterms:modified xsi:type="dcterms:W3CDTF">2018-01-13T06:23:30Z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